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1"/>
  </p:sldMasterIdLst>
  <p:notesMasterIdLst>
    <p:notesMasterId r:id="rId15"/>
  </p:notesMasterIdLst>
  <p:sldIdLst>
    <p:sldId id="256" r:id="rId2"/>
    <p:sldId id="261" r:id="rId3"/>
    <p:sldId id="259" r:id="rId4"/>
    <p:sldId id="303" r:id="rId5"/>
    <p:sldId id="266" r:id="rId6"/>
    <p:sldId id="257" r:id="rId7"/>
    <p:sldId id="302" r:id="rId8"/>
    <p:sldId id="267" r:id="rId9"/>
    <p:sldId id="279" r:id="rId10"/>
    <p:sldId id="280" r:id="rId11"/>
    <p:sldId id="281" r:id="rId12"/>
    <p:sldId id="305" r:id="rId13"/>
    <p:sldId id="304" r:id="rId14"/>
  </p:sldIdLst>
  <p:sldSz cx="9144000" cy="5143500" type="screen16x9"/>
  <p:notesSz cx="6858000" cy="9144000"/>
  <p:embeddedFontLst>
    <p:embeddedFont>
      <p:font typeface="Archivo Black" panose="020B0604020202020204" charset="0"/>
      <p:bold r:id="rId16"/>
      <p:boldItalic r:id="rId17"/>
    </p:embeddedFont>
    <p:embeddedFont>
      <p:font typeface="DM Sans" panose="020B0604020202020204" charset="0"/>
      <p:regular r:id="rId18"/>
      <p:bold r:id="rId19"/>
      <p:italic r:id="rId20"/>
      <p:boldItalic r:id="rId21"/>
    </p:embeddedFont>
    <p:embeddedFont>
      <p:font typeface="Karla Medium" panose="020B0604020202020204" charset="0"/>
      <p:regular r:id="rId22"/>
    </p:embeddedFont>
    <p:embeddedFont>
      <p:font typeface="Manrope" panose="020B0604020202020204" charset="0"/>
      <p:regular r:id="rId23"/>
      <p:bold r:id="rId24"/>
    </p:embeddedFont>
    <p:embeddedFont>
      <p:font typeface="Montserrat" panose="020B0604020202020204" charset="0"/>
      <p:regular r:id="rId25"/>
      <p:bold r:id="rId26"/>
      <p:italic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5A1E9FDA-1726-9E5F-0DE0-48A1CE56853F}" name="Gabriella Balderas" initials="GB" userId="23f63337a868c06e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404F"/>
    <a:srgbClr val="2141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F32ECA5-A2D4-CDF1-7A53-A3306198F28D}" v="16" dt="2025-09-28T06:15:32.085"/>
    <p1510:client id="{247F3D52-8F63-918C-E863-48F025F36F16}" v="14" dt="2025-09-28T15:05:16.746"/>
    <p1510:client id="{555BD32F-6775-41FC-BF72-27348148742F}" v="6" dt="2025-09-27T22:34:36.298"/>
    <p1510:client id="{557ED7D4-CD36-FB7F-1335-E3A810A93064}" v="228" dt="2025-09-27T23:03:43.327"/>
    <p1510:client id="{7BC788D1-DD51-65C8-DEC8-2C96FA96EB04}" v="291" dt="2025-09-28T13:49:53.366"/>
    <p1510:client id="{8B9882BD-00AE-DBED-3C95-419852897D46}" v="2372" dt="2025-09-28T05:26:27.448"/>
    <p1510:client id="{C0341CCA-5FAE-4249-842E-84F12344F434}" v="574" dt="2025-09-28T16:14:53.480"/>
    <p1510:client id="{C049B8F0-42D6-317C-B14E-D08847A35454}" v="256" dt="2025-09-27T22:39:58.456"/>
    <p1510:client id="{DEA6BD6F-6618-33FC-F8B2-A7DBC71839F0}" v="199" dt="2025-09-28T15:05:42.193"/>
    <p1510:client id="{E8F04B0F-9BFD-E78A-A4B8-6B038B219F3B}" v="320" dt="2025-09-28T06:22:37.438"/>
    <p1510:client id="{EBF028B5-161C-01FD-2E4D-278BAC8E0BDD}" v="5" dt="2025-09-28T01:38:17.286"/>
    <p1510:client id="{EE26185B-7854-9C60-0CD8-5ED8664168DC}" v="1294" dt="2025-09-28T07:28:29.506"/>
  </p1510:revLst>
</p1510:revInfo>
</file>

<file path=ppt/tableStyles.xml><?xml version="1.0" encoding="utf-8"?>
<a:tblStyleLst xmlns:a="http://schemas.openxmlformats.org/drawingml/2006/main" def="{79812305-0DF3-442C-9320-7841E1DB2E7B}">
  <a:tblStyle styleId="{79812305-0DF3-442C-9320-7841E1DB2E7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viewProps" Target="viewProps.xml"/><Relationship Id="rId35" Type="http://schemas.microsoft.com/office/2018/10/relationships/authors" Target="author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salinasma07@gmail.com" userId="S::urn:spo:guest#jsalinasma07@gmail.com::" providerId="AD" clId="Web-{247F3D52-8F63-918C-E863-48F025F36F16}"/>
    <pc:docChg chg="modSld">
      <pc:chgData name="jsalinasma07@gmail.com" userId="S::urn:spo:guest#jsalinasma07@gmail.com::" providerId="AD" clId="Web-{247F3D52-8F63-918C-E863-48F025F36F16}" dt="2025-09-28T15:05:12.371" v="9" actId="20577"/>
      <pc:docMkLst>
        <pc:docMk/>
      </pc:docMkLst>
      <pc:sldChg chg="modSp">
        <pc:chgData name="jsalinasma07@gmail.com" userId="S::urn:spo:guest#jsalinasma07@gmail.com::" providerId="AD" clId="Web-{247F3D52-8F63-918C-E863-48F025F36F16}" dt="2025-09-28T15:05:12.371" v="9" actId="20577"/>
        <pc:sldMkLst>
          <pc:docMk/>
          <pc:sldMk cId="0" sldId="267"/>
        </pc:sldMkLst>
        <pc:spChg chg="mod">
          <ac:chgData name="jsalinasma07@gmail.com" userId="S::urn:spo:guest#jsalinasma07@gmail.com::" providerId="AD" clId="Web-{247F3D52-8F63-918C-E863-48F025F36F16}" dt="2025-09-28T15:05:12.371" v="9" actId="20577"/>
          <ac:spMkLst>
            <pc:docMk/>
            <pc:sldMk cId="0" sldId="267"/>
            <ac:spMk id="2" creationId="{F9C2BAB4-7015-3B45-9B15-ED1DCE25BDF7}"/>
          </ac:spMkLst>
        </pc:spChg>
        <pc:spChg chg="mod">
          <ac:chgData name="jsalinasma07@gmail.com" userId="S::urn:spo:guest#jsalinasma07@gmail.com::" providerId="AD" clId="Web-{247F3D52-8F63-918C-E863-48F025F36F16}" dt="2025-09-28T14:54:50.727" v="2" actId="20577"/>
          <ac:spMkLst>
            <pc:docMk/>
            <pc:sldMk cId="0" sldId="267"/>
            <ac:spMk id="723" creationId="{00000000-0000-0000-0000-000000000000}"/>
          </ac:spMkLst>
        </pc:spChg>
      </pc:sldChg>
    </pc:docChg>
  </pc:docChgLst>
  <pc:docChgLst>
    <pc:chgData name="Miajee, Shihad" userId="S::smiajee@ttu.edu::bcf8596f-c75b-4ae2-b901-f770cb5e78af" providerId="AD" clId="Web-{7BC788D1-DD51-65C8-DEC8-2C96FA96EB04}"/>
    <pc:docChg chg="delSld modSld sldOrd">
      <pc:chgData name="Miajee, Shihad" userId="S::smiajee@ttu.edu::bcf8596f-c75b-4ae2-b901-f770cb5e78af" providerId="AD" clId="Web-{7BC788D1-DD51-65C8-DEC8-2C96FA96EB04}" dt="2025-09-28T13:49:53.366" v="173"/>
      <pc:docMkLst>
        <pc:docMk/>
      </pc:docMkLst>
      <pc:sldChg chg="addSp delSp modSp">
        <pc:chgData name="Miajee, Shihad" userId="S::smiajee@ttu.edu::bcf8596f-c75b-4ae2-b901-f770cb5e78af" providerId="AD" clId="Web-{7BC788D1-DD51-65C8-DEC8-2C96FA96EB04}" dt="2025-09-28T13:48:48.525" v="172" actId="20577"/>
        <pc:sldMkLst>
          <pc:docMk/>
          <pc:sldMk cId="0" sldId="267"/>
        </pc:sldMkLst>
        <pc:spChg chg="add del mod">
          <ac:chgData name="Miajee, Shihad" userId="S::smiajee@ttu.edu::bcf8596f-c75b-4ae2-b901-f770cb5e78af" providerId="AD" clId="Web-{7BC788D1-DD51-65C8-DEC8-2C96FA96EB04}" dt="2025-09-28T13:47:33.352" v="150"/>
          <ac:spMkLst>
            <pc:docMk/>
            <pc:sldMk cId="0" sldId="267"/>
            <ac:spMk id="5" creationId="{65E8B07D-4CA9-B844-392B-495A97F81175}"/>
          </ac:spMkLst>
        </pc:spChg>
        <pc:spChg chg="del">
          <ac:chgData name="Miajee, Shihad" userId="S::smiajee@ttu.edu::bcf8596f-c75b-4ae2-b901-f770cb5e78af" providerId="AD" clId="Web-{7BC788D1-DD51-65C8-DEC8-2C96FA96EB04}" dt="2025-09-28T13:47:15.930" v="148"/>
          <ac:spMkLst>
            <pc:docMk/>
            <pc:sldMk cId="0" sldId="267"/>
            <ac:spMk id="719" creationId="{00000000-0000-0000-0000-000000000000}"/>
          </ac:spMkLst>
        </pc:spChg>
        <pc:spChg chg="mod">
          <ac:chgData name="Miajee, Shihad" userId="S::smiajee@ttu.edu::bcf8596f-c75b-4ae2-b901-f770cb5e78af" providerId="AD" clId="Web-{7BC788D1-DD51-65C8-DEC8-2C96FA96EB04}" dt="2025-09-28T13:48:48.525" v="172" actId="20577"/>
          <ac:spMkLst>
            <pc:docMk/>
            <pc:sldMk cId="0" sldId="267"/>
            <ac:spMk id="723" creationId="{00000000-0000-0000-0000-000000000000}"/>
          </ac:spMkLst>
        </pc:spChg>
        <pc:spChg chg="del mod">
          <ac:chgData name="Miajee, Shihad" userId="S::smiajee@ttu.edu::bcf8596f-c75b-4ae2-b901-f770cb5e78af" providerId="AD" clId="Web-{7BC788D1-DD51-65C8-DEC8-2C96FA96EB04}" dt="2025-09-28T13:47:15.930" v="147"/>
          <ac:spMkLst>
            <pc:docMk/>
            <pc:sldMk cId="0" sldId="267"/>
            <ac:spMk id="725" creationId="{00000000-0000-0000-0000-000000000000}"/>
          </ac:spMkLst>
        </pc:spChg>
        <pc:spChg chg="del">
          <ac:chgData name="Miajee, Shihad" userId="S::smiajee@ttu.edu::bcf8596f-c75b-4ae2-b901-f770cb5e78af" providerId="AD" clId="Web-{7BC788D1-DD51-65C8-DEC8-2C96FA96EB04}" dt="2025-09-28T13:47:15.930" v="146"/>
          <ac:spMkLst>
            <pc:docMk/>
            <pc:sldMk cId="0" sldId="267"/>
            <ac:spMk id="729" creationId="{00000000-0000-0000-0000-000000000000}"/>
          </ac:spMkLst>
        </pc:spChg>
        <pc:picChg chg="mod">
          <ac:chgData name="Miajee, Shihad" userId="S::smiajee@ttu.edu::bcf8596f-c75b-4ae2-b901-f770cb5e78af" providerId="AD" clId="Web-{7BC788D1-DD51-65C8-DEC8-2C96FA96EB04}" dt="2025-09-28T13:48:02.540" v="154" actId="1076"/>
          <ac:picMkLst>
            <pc:docMk/>
            <pc:sldMk cId="0" sldId="267"/>
            <ac:picMk id="3" creationId="{5A316B0B-78FF-E025-8483-8E817B3B22FE}"/>
          </ac:picMkLst>
        </pc:picChg>
      </pc:sldChg>
      <pc:sldChg chg="del">
        <pc:chgData name="Miajee, Shihad" userId="S::smiajee@ttu.edu::bcf8596f-c75b-4ae2-b901-f770cb5e78af" providerId="AD" clId="Web-{7BC788D1-DD51-65C8-DEC8-2C96FA96EB04}" dt="2025-09-28T13:46:00.787" v="120"/>
        <pc:sldMkLst>
          <pc:docMk/>
          <pc:sldMk cId="0" sldId="275"/>
        </pc:sldMkLst>
      </pc:sldChg>
      <pc:sldChg chg="ord">
        <pc:chgData name="Miajee, Shihad" userId="S::smiajee@ttu.edu::bcf8596f-c75b-4ae2-b901-f770cb5e78af" providerId="AD" clId="Web-{7BC788D1-DD51-65C8-DEC8-2C96FA96EB04}" dt="2025-09-28T13:49:53.366" v="173"/>
        <pc:sldMkLst>
          <pc:docMk/>
          <pc:sldMk cId="0" sldId="280"/>
        </pc:sldMkLst>
      </pc:sldChg>
      <pc:sldChg chg="modSp ord">
        <pc:chgData name="Miajee, Shihad" userId="S::smiajee@ttu.edu::bcf8596f-c75b-4ae2-b901-f770cb5e78af" providerId="AD" clId="Web-{7BC788D1-DD51-65C8-DEC8-2C96FA96EB04}" dt="2025-09-28T13:45:55.100" v="119" actId="20577"/>
        <pc:sldMkLst>
          <pc:docMk/>
          <pc:sldMk cId="2274216485" sldId="304"/>
        </pc:sldMkLst>
        <pc:spChg chg="mod">
          <ac:chgData name="Miajee, Shihad" userId="S::smiajee@ttu.edu::bcf8596f-c75b-4ae2-b901-f770cb5e78af" providerId="AD" clId="Web-{7BC788D1-DD51-65C8-DEC8-2C96FA96EB04}" dt="2025-09-28T13:43:37.864" v="36" actId="20577"/>
          <ac:spMkLst>
            <pc:docMk/>
            <pc:sldMk cId="2274216485" sldId="304"/>
            <ac:spMk id="18" creationId="{41B8CB6E-4738-83E3-5292-E518AD8265B1}"/>
          </ac:spMkLst>
        </pc:spChg>
        <pc:spChg chg="mod">
          <ac:chgData name="Miajee, Shihad" userId="S::smiajee@ttu.edu::bcf8596f-c75b-4ae2-b901-f770cb5e78af" providerId="AD" clId="Web-{7BC788D1-DD51-65C8-DEC8-2C96FA96EB04}" dt="2025-09-28T13:45:55.100" v="119" actId="20577"/>
          <ac:spMkLst>
            <pc:docMk/>
            <pc:sldMk cId="2274216485" sldId="304"/>
            <ac:spMk id="19" creationId="{A1E8962B-1CFB-1DAD-ECC8-019B1EF72E03}"/>
          </ac:spMkLst>
        </pc:spChg>
      </pc:sldChg>
    </pc:docChg>
  </pc:docChgLst>
  <pc:docChgLst>
    <pc:chgData name="Miajee, Shihad" userId="S::smiajee@ttu.edu::bcf8596f-c75b-4ae2-b901-f770cb5e78af" providerId="AD" clId="Web-{EE26185B-7854-9C60-0CD8-5ED8664168DC}"/>
    <pc:docChg chg="addSld delSld modSld">
      <pc:chgData name="Miajee, Shihad" userId="S::smiajee@ttu.edu::bcf8596f-c75b-4ae2-b901-f770cb5e78af" providerId="AD" clId="Web-{EE26185B-7854-9C60-0CD8-5ED8664168DC}" dt="2025-09-28T07:28:29.506" v="976" actId="20577"/>
      <pc:docMkLst>
        <pc:docMk/>
      </pc:docMkLst>
      <pc:sldChg chg="del">
        <pc:chgData name="Miajee, Shihad" userId="S::smiajee@ttu.edu::bcf8596f-c75b-4ae2-b901-f770cb5e78af" providerId="AD" clId="Web-{EE26185B-7854-9C60-0CD8-5ED8664168DC}" dt="2025-09-28T07:06:29.705" v="645"/>
        <pc:sldMkLst>
          <pc:docMk/>
          <pc:sldMk cId="0" sldId="260"/>
        </pc:sldMkLst>
      </pc:sldChg>
      <pc:sldChg chg="addSp delSp modSp">
        <pc:chgData name="Miajee, Shihad" userId="S::smiajee@ttu.edu::bcf8596f-c75b-4ae2-b901-f770cb5e78af" providerId="AD" clId="Web-{EE26185B-7854-9C60-0CD8-5ED8664168DC}" dt="2025-09-28T07:02:27.887" v="641" actId="20577"/>
        <pc:sldMkLst>
          <pc:docMk/>
          <pc:sldMk cId="0" sldId="267"/>
        </pc:sldMkLst>
        <pc:spChg chg="mod">
          <ac:chgData name="Miajee, Shihad" userId="S::smiajee@ttu.edu::bcf8596f-c75b-4ae2-b901-f770cb5e78af" providerId="AD" clId="Web-{EE26185B-7854-9C60-0CD8-5ED8664168DC}" dt="2025-09-28T07:02:27.887" v="641" actId="20577"/>
          <ac:spMkLst>
            <pc:docMk/>
            <pc:sldMk cId="0" sldId="267"/>
            <ac:spMk id="2" creationId="{F9C2BAB4-7015-3B45-9B15-ED1DCE25BDF7}"/>
          </ac:spMkLst>
        </pc:spChg>
        <pc:spChg chg="add del mod">
          <ac:chgData name="Miajee, Shihad" userId="S::smiajee@ttu.edu::bcf8596f-c75b-4ae2-b901-f770cb5e78af" providerId="AD" clId="Web-{EE26185B-7854-9C60-0CD8-5ED8664168DC}" dt="2025-09-28T06:49:59.570" v="541"/>
          <ac:spMkLst>
            <pc:docMk/>
            <pc:sldMk cId="0" sldId="267"/>
            <ac:spMk id="5" creationId="{D207F4D6-7E5A-7FEB-0E48-AC3003BDDA6E}"/>
          </ac:spMkLst>
        </pc:spChg>
        <pc:spChg chg="add del mod">
          <ac:chgData name="Miajee, Shihad" userId="S::smiajee@ttu.edu::bcf8596f-c75b-4ae2-b901-f770cb5e78af" providerId="AD" clId="Web-{EE26185B-7854-9C60-0CD8-5ED8664168DC}" dt="2025-09-28T06:49:59.570" v="540"/>
          <ac:spMkLst>
            <pc:docMk/>
            <pc:sldMk cId="0" sldId="267"/>
            <ac:spMk id="7" creationId="{FB43B3BB-9150-3E98-0D31-D55F5BA17779}"/>
          </ac:spMkLst>
        </pc:spChg>
        <pc:spChg chg="add del mod">
          <ac:chgData name="Miajee, Shihad" userId="S::smiajee@ttu.edu::bcf8596f-c75b-4ae2-b901-f770cb5e78af" providerId="AD" clId="Web-{EE26185B-7854-9C60-0CD8-5ED8664168DC}" dt="2025-09-28T06:49:59.570" v="539"/>
          <ac:spMkLst>
            <pc:docMk/>
            <pc:sldMk cId="0" sldId="267"/>
            <ac:spMk id="9" creationId="{966A32FB-A76D-14C3-F6AA-B27897958B14}"/>
          </ac:spMkLst>
        </pc:spChg>
        <pc:spChg chg="add del mod">
          <ac:chgData name="Miajee, Shihad" userId="S::smiajee@ttu.edu::bcf8596f-c75b-4ae2-b901-f770cb5e78af" providerId="AD" clId="Web-{EE26185B-7854-9C60-0CD8-5ED8664168DC}" dt="2025-09-28T06:49:59.570" v="538"/>
          <ac:spMkLst>
            <pc:docMk/>
            <pc:sldMk cId="0" sldId="267"/>
            <ac:spMk id="11" creationId="{80934505-6723-275C-F09A-B2B468129798}"/>
          </ac:spMkLst>
        </pc:spChg>
        <pc:spChg chg="del mod">
          <ac:chgData name="Miajee, Shihad" userId="S::smiajee@ttu.edu::bcf8596f-c75b-4ae2-b901-f770cb5e78af" providerId="AD" clId="Web-{EE26185B-7854-9C60-0CD8-5ED8664168DC}" dt="2025-09-28T06:49:47.070" v="537"/>
          <ac:spMkLst>
            <pc:docMk/>
            <pc:sldMk cId="0" sldId="267"/>
            <ac:spMk id="717" creationId="{00000000-0000-0000-0000-000000000000}"/>
          </ac:spMkLst>
        </pc:spChg>
        <pc:spChg chg="del mod">
          <ac:chgData name="Miajee, Shihad" userId="S::smiajee@ttu.edu::bcf8596f-c75b-4ae2-b901-f770cb5e78af" providerId="AD" clId="Web-{EE26185B-7854-9C60-0CD8-5ED8664168DC}" dt="2025-09-28T06:49:47.070" v="536"/>
          <ac:spMkLst>
            <pc:docMk/>
            <pc:sldMk cId="0" sldId="267"/>
            <ac:spMk id="718" creationId="{00000000-0000-0000-0000-000000000000}"/>
          </ac:spMkLst>
        </pc:spChg>
        <pc:spChg chg="mod">
          <ac:chgData name="Miajee, Shihad" userId="S::smiajee@ttu.edu::bcf8596f-c75b-4ae2-b901-f770cb5e78af" providerId="AD" clId="Web-{EE26185B-7854-9C60-0CD8-5ED8664168DC}" dt="2025-09-28T06:54:26.056" v="608" actId="1076"/>
          <ac:spMkLst>
            <pc:docMk/>
            <pc:sldMk cId="0" sldId="267"/>
            <ac:spMk id="719" creationId="{00000000-0000-0000-0000-000000000000}"/>
          </ac:spMkLst>
        </pc:spChg>
        <pc:spChg chg="mod">
          <ac:chgData name="Miajee, Shihad" userId="S::smiajee@ttu.edu::bcf8596f-c75b-4ae2-b901-f770cb5e78af" providerId="AD" clId="Web-{EE26185B-7854-9C60-0CD8-5ED8664168DC}" dt="2025-09-28T06:53:59.446" v="605" actId="1076"/>
          <ac:spMkLst>
            <pc:docMk/>
            <pc:sldMk cId="0" sldId="267"/>
            <ac:spMk id="720" creationId="{00000000-0000-0000-0000-000000000000}"/>
          </ac:spMkLst>
        </pc:spChg>
        <pc:spChg chg="del mod">
          <ac:chgData name="Miajee, Shihad" userId="S::smiajee@ttu.edu::bcf8596f-c75b-4ae2-b901-f770cb5e78af" providerId="AD" clId="Web-{EE26185B-7854-9C60-0CD8-5ED8664168DC}" dt="2025-09-28T06:49:47.070" v="535"/>
          <ac:spMkLst>
            <pc:docMk/>
            <pc:sldMk cId="0" sldId="267"/>
            <ac:spMk id="722" creationId="{00000000-0000-0000-0000-000000000000}"/>
          </ac:spMkLst>
        </pc:spChg>
        <pc:spChg chg="mod">
          <ac:chgData name="Miajee, Shihad" userId="S::smiajee@ttu.edu::bcf8596f-c75b-4ae2-b901-f770cb5e78af" providerId="AD" clId="Web-{EE26185B-7854-9C60-0CD8-5ED8664168DC}" dt="2025-09-28T06:56:07.274" v="618" actId="20577"/>
          <ac:spMkLst>
            <pc:docMk/>
            <pc:sldMk cId="0" sldId="267"/>
            <ac:spMk id="723" creationId="{00000000-0000-0000-0000-000000000000}"/>
          </ac:spMkLst>
        </pc:spChg>
        <pc:spChg chg="del mod">
          <ac:chgData name="Miajee, Shihad" userId="S::smiajee@ttu.edu::bcf8596f-c75b-4ae2-b901-f770cb5e78af" providerId="AD" clId="Web-{EE26185B-7854-9C60-0CD8-5ED8664168DC}" dt="2025-09-28T06:49:46.992" v="534"/>
          <ac:spMkLst>
            <pc:docMk/>
            <pc:sldMk cId="0" sldId="267"/>
            <ac:spMk id="724" creationId="{00000000-0000-0000-0000-000000000000}"/>
          </ac:spMkLst>
        </pc:spChg>
        <pc:spChg chg="mod">
          <ac:chgData name="Miajee, Shihad" userId="S::smiajee@ttu.edu::bcf8596f-c75b-4ae2-b901-f770cb5e78af" providerId="AD" clId="Web-{EE26185B-7854-9C60-0CD8-5ED8664168DC}" dt="2025-09-28T06:54:40.337" v="610" actId="1076"/>
          <ac:spMkLst>
            <pc:docMk/>
            <pc:sldMk cId="0" sldId="267"/>
            <ac:spMk id="725" creationId="{00000000-0000-0000-0000-000000000000}"/>
          </ac:spMkLst>
        </pc:spChg>
        <pc:spChg chg="del mod">
          <ac:chgData name="Miajee, Shihad" userId="S::smiajee@ttu.edu::bcf8596f-c75b-4ae2-b901-f770cb5e78af" providerId="AD" clId="Web-{EE26185B-7854-9C60-0CD8-5ED8664168DC}" dt="2025-09-28T06:49:46.899" v="533"/>
          <ac:spMkLst>
            <pc:docMk/>
            <pc:sldMk cId="0" sldId="267"/>
            <ac:spMk id="726" creationId="{00000000-0000-0000-0000-000000000000}"/>
          </ac:spMkLst>
        </pc:spChg>
        <pc:spChg chg="mod">
          <ac:chgData name="Miajee, Shihad" userId="S::smiajee@ttu.edu::bcf8596f-c75b-4ae2-b901-f770cb5e78af" providerId="AD" clId="Web-{EE26185B-7854-9C60-0CD8-5ED8664168DC}" dt="2025-09-28T06:54:06.868" v="606" actId="1076"/>
          <ac:spMkLst>
            <pc:docMk/>
            <pc:sldMk cId="0" sldId="267"/>
            <ac:spMk id="727" creationId="{00000000-0000-0000-0000-000000000000}"/>
          </ac:spMkLst>
        </pc:spChg>
        <pc:spChg chg="del mod">
          <ac:chgData name="Miajee, Shihad" userId="S::smiajee@ttu.edu::bcf8596f-c75b-4ae2-b901-f770cb5e78af" providerId="AD" clId="Web-{EE26185B-7854-9C60-0CD8-5ED8664168DC}" dt="2025-09-28T06:49:46.805" v="532"/>
          <ac:spMkLst>
            <pc:docMk/>
            <pc:sldMk cId="0" sldId="267"/>
            <ac:spMk id="728" creationId="{00000000-0000-0000-0000-000000000000}"/>
          </ac:spMkLst>
        </pc:spChg>
        <pc:spChg chg="mod">
          <ac:chgData name="Miajee, Shihad" userId="S::smiajee@ttu.edu::bcf8596f-c75b-4ae2-b901-f770cb5e78af" providerId="AD" clId="Web-{EE26185B-7854-9C60-0CD8-5ED8664168DC}" dt="2025-09-28T06:56:25.993" v="639" actId="14100"/>
          <ac:spMkLst>
            <pc:docMk/>
            <pc:sldMk cId="0" sldId="267"/>
            <ac:spMk id="729" creationId="{00000000-0000-0000-0000-000000000000}"/>
          </ac:spMkLst>
        </pc:spChg>
        <pc:picChg chg="add mod">
          <ac:chgData name="Miajee, Shihad" userId="S::smiajee@ttu.edu::bcf8596f-c75b-4ae2-b901-f770cb5e78af" providerId="AD" clId="Web-{EE26185B-7854-9C60-0CD8-5ED8664168DC}" dt="2025-09-28T06:53:22.946" v="604" actId="14100"/>
          <ac:picMkLst>
            <pc:docMk/>
            <pc:sldMk cId="0" sldId="267"/>
            <ac:picMk id="3" creationId="{5A316B0B-78FF-E025-8483-8E817B3B22FE}"/>
          </ac:picMkLst>
        </pc:picChg>
      </pc:sldChg>
      <pc:sldChg chg="add del">
        <pc:chgData name="Miajee, Shihad" userId="S::smiajee@ttu.edu::bcf8596f-c75b-4ae2-b901-f770cb5e78af" providerId="AD" clId="Web-{EE26185B-7854-9C60-0CD8-5ED8664168DC}" dt="2025-09-28T07:06:42.783" v="647"/>
        <pc:sldMkLst>
          <pc:docMk/>
          <pc:sldMk cId="0" sldId="275"/>
        </pc:sldMkLst>
      </pc:sldChg>
      <pc:sldChg chg="modSp">
        <pc:chgData name="Miajee, Shihad" userId="S::smiajee@ttu.edu::bcf8596f-c75b-4ae2-b901-f770cb5e78af" providerId="AD" clId="Web-{EE26185B-7854-9C60-0CD8-5ED8664168DC}" dt="2025-09-28T07:03:22.340" v="644" actId="14100"/>
        <pc:sldMkLst>
          <pc:docMk/>
          <pc:sldMk cId="566740639" sldId="303"/>
        </pc:sldMkLst>
        <pc:picChg chg="mod">
          <ac:chgData name="Miajee, Shihad" userId="S::smiajee@ttu.edu::bcf8596f-c75b-4ae2-b901-f770cb5e78af" providerId="AD" clId="Web-{EE26185B-7854-9C60-0CD8-5ED8664168DC}" dt="2025-09-28T07:03:22.340" v="644" actId="14100"/>
          <ac:picMkLst>
            <pc:docMk/>
            <pc:sldMk cId="566740639" sldId="303"/>
            <ac:picMk id="2" creationId="{7F2503E7-4A3A-9CC1-3134-0AA5B8F1E87C}"/>
          </ac:picMkLst>
        </pc:picChg>
      </pc:sldChg>
      <pc:sldChg chg="addSp delSp modSp new">
        <pc:chgData name="Miajee, Shihad" userId="S::smiajee@ttu.edu::bcf8596f-c75b-4ae2-b901-f770cb5e78af" providerId="AD" clId="Web-{EE26185B-7854-9C60-0CD8-5ED8664168DC}" dt="2025-09-28T07:28:29.506" v="976" actId="20577"/>
        <pc:sldMkLst>
          <pc:docMk/>
          <pc:sldMk cId="2274216485" sldId="304"/>
        </pc:sldMkLst>
        <pc:spChg chg="mod">
          <ac:chgData name="Miajee, Shihad" userId="S::smiajee@ttu.edu::bcf8596f-c75b-4ae2-b901-f770cb5e78af" providerId="AD" clId="Web-{EE26185B-7854-9C60-0CD8-5ED8664168DC}" dt="2025-09-28T07:08:37.361" v="659" actId="20577"/>
          <ac:spMkLst>
            <pc:docMk/>
            <pc:sldMk cId="2274216485" sldId="304"/>
            <ac:spMk id="2" creationId="{DE5F8394-D13F-123A-B733-A24A7BFB0563}"/>
          </ac:spMkLst>
        </pc:spChg>
        <pc:spChg chg="add mod">
          <ac:chgData name="Miajee, Shihad" userId="S::smiajee@ttu.edu::bcf8596f-c75b-4ae2-b901-f770cb5e78af" providerId="AD" clId="Web-{EE26185B-7854-9C60-0CD8-5ED8664168DC}" dt="2025-09-28T07:21:33.321" v="796" actId="20577"/>
          <ac:spMkLst>
            <pc:docMk/>
            <pc:sldMk cId="2274216485" sldId="304"/>
            <ac:spMk id="12" creationId="{3F734133-73B8-34F8-BB4D-A75B42E771E5}"/>
          </ac:spMkLst>
        </pc:spChg>
        <pc:spChg chg="add mod">
          <ac:chgData name="Miajee, Shihad" userId="S::smiajee@ttu.edu::bcf8596f-c75b-4ae2-b901-f770cb5e78af" providerId="AD" clId="Web-{EE26185B-7854-9C60-0CD8-5ED8664168DC}" dt="2025-09-28T07:22:18.711" v="810" actId="20577"/>
          <ac:spMkLst>
            <pc:docMk/>
            <pc:sldMk cId="2274216485" sldId="304"/>
            <ac:spMk id="13" creationId="{5F695E85-6428-AF1B-0ED5-90B3DB632AAA}"/>
          </ac:spMkLst>
        </pc:spChg>
        <pc:spChg chg="add mod">
          <ac:chgData name="Miajee, Shihad" userId="S::smiajee@ttu.edu::bcf8596f-c75b-4ae2-b901-f770cb5e78af" providerId="AD" clId="Web-{EE26185B-7854-9C60-0CD8-5ED8664168DC}" dt="2025-09-28T07:22:47.274" v="828" actId="20577"/>
          <ac:spMkLst>
            <pc:docMk/>
            <pc:sldMk cId="2274216485" sldId="304"/>
            <ac:spMk id="14" creationId="{3A80C375-CEAC-C5EF-53C8-FB40455844E3}"/>
          </ac:spMkLst>
        </pc:spChg>
        <pc:spChg chg="add mod">
          <ac:chgData name="Miajee, Shihad" userId="S::smiajee@ttu.edu::bcf8596f-c75b-4ae2-b901-f770cb5e78af" providerId="AD" clId="Web-{EE26185B-7854-9C60-0CD8-5ED8664168DC}" dt="2025-09-28T07:22:29.774" v="825" actId="20577"/>
          <ac:spMkLst>
            <pc:docMk/>
            <pc:sldMk cId="2274216485" sldId="304"/>
            <ac:spMk id="15" creationId="{F00649B4-89B7-025E-CA80-DB00582F6D20}"/>
          </ac:spMkLst>
        </pc:spChg>
        <pc:spChg chg="add mod">
          <ac:chgData name="Miajee, Shihad" userId="S::smiajee@ttu.edu::bcf8596f-c75b-4ae2-b901-f770cb5e78af" providerId="AD" clId="Web-{EE26185B-7854-9C60-0CD8-5ED8664168DC}" dt="2025-09-28T07:21:27.993" v="789" actId="1076"/>
          <ac:spMkLst>
            <pc:docMk/>
            <pc:sldMk cId="2274216485" sldId="304"/>
            <ac:spMk id="16" creationId="{4F66193E-1A78-9FE8-BCD2-42AF3D3DFFFE}"/>
          </ac:spMkLst>
        </pc:spChg>
        <pc:spChg chg="add mod">
          <ac:chgData name="Miajee, Shihad" userId="S::smiajee@ttu.edu::bcf8596f-c75b-4ae2-b901-f770cb5e78af" providerId="AD" clId="Web-{EE26185B-7854-9C60-0CD8-5ED8664168DC}" dt="2025-09-28T07:25:40.367" v="917" actId="20577"/>
          <ac:spMkLst>
            <pc:docMk/>
            <pc:sldMk cId="2274216485" sldId="304"/>
            <ac:spMk id="17" creationId="{F96C6C01-0F31-5173-1C2D-E60553126D71}"/>
          </ac:spMkLst>
        </pc:spChg>
        <pc:spChg chg="add mod">
          <ac:chgData name="Miajee, Shihad" userId="S::smiajee@ttu.edu::bcf8596f-c75b-4ae2-b901-f770cb5e78af" providerId="AD" clId="Web-{EE26185B-7854-9C60-0CD8-5ED8664168DC}" dt="2025-09-28T07:28:29.506" v="976" actId="20577"/>
          <ac:spMkLst>
            <pc:docMk/>
            <pc:sldMk cId="2274216485" sldId="304"/>
            <ac:spMk id="18" creationId="{41B8CB6E-4738-83E3-5292-E518AD8265B1}"/>
          </ac:spMkLst>
        </pc:spChg>
        <pc:spChg chg="add mod">
          <ac:chgData name="Miajee, Shihad" userId="S::smiajee@ttu.edu::bcf8596f-c75b-4ae2-b901-f770cb5e78af" providerId="AD" clId="Web-{EE26185B-7854-9C60-0CD8-5ED8664168DC}" dt="2025-09-28T07:22:01.446" v="802" actId="1076"/>
          <ac:spMkLst>
            <pc:docMk/>
            <pc:sldMk cId="2274216485" sldId="304"/>
            <ac:spMk id="19" creationId="{A1E8962B-1CFB-1DAD-ECC8-019B1EF72E03}"/>
          </ac:spMkLst>
        </pc:spChg>
        <pc:graphicFrameChg chg="add del mod modGraphic">
          <ac:chgData name="Miajee, Shihad" userId="S::smiajee@ttu.edu::bcf8596f-c75b-4ae2-b901-f770cb5e78af" providerId="AD" clId="Web-{EE26185B-7854-9C60-0CD8-5ED8664168DC}" dt="2025-09-28T07:09:14.688" v="661"/>
          <ac:graphicFrameMkLst>
            <pc:docMk/>
            <pc:sldMk cId="2274216485" sldId="304"/>
            <ac:graphicFrameMk id="3" creationId="{663C2936-C613-C1D4-5059-676A8EC4CCAC}"/>
          </ac:graphicFrameMkLst>
        </pc:graphicFrameChg>
        <pc:cxnChg chg="add mod">
          <ac:chgData name="Miajee, Shihad" userId="S::smiajee@ttu.edu::bcf8596f-c75b-4ae2-b901-f770cb5e78af" providerId="AD" clId="Web-{EE26185B-7854-9C60-0CD8-5ED8664168DC}" dt="2025-09-28T07:16:25.052" v="669" actId="1076"/>
          <ac:cxnSpMkLst>
            <pc:docMk/>
            <pc:sldMk cId="2274216485" sldId="304"/>
            <ac:cxnSpMk id="10" creationId="{186E1F95-C7C2-A2B4-D9E2-92E7F18B161B}"/>
          </ac:cxnSpMkLst>
        </pc:cxnChg>
        <pc:cxnChg chg="add mod">
          <ac:chgData name="Miajee, Shihad" userId="S::smiajee@ttu.edu::bcf8596f-c75b-4ae2-b901-f770cb5e78af" providerId="AD" clId="Web-{EE26185B-7854-9C60-0CD8-5ED8664168DC}" dt="2025-09-28T07:16:41.787" v="671" actId="1076"/>
          <ac:cxnSpMkLst>
            <pc:docMk/>
            <pc:sldMk cId="2274216485" sldId="304"/>
            <ac:cxnSpMk id="11" creationId="{707337FC-7B42-BBDD-3FD6-0A2785403A4C}"/>
          </ac:cxnSpMkLst>
        </pc:cxnChg>
      </pc:sldChg>
    </pc:docChg>
  </pc:docChgLst>
  <pc:docChgLst>
    <pc:chgData name="Chowdhury, Ahnaf Muizz" userId="5d321665-fce4-4b75-9ac9-c2c3acbf055e" providerId="ADAL" clId="{DB64A331-0136-47C5-8A47-1B9932DA0587}"/>
    <pc:docChg chg="undo custSel addSld delSld modSld sldOrd modMainMaster">
      <pc:chgData name="Chowdhury, Ahnaf Muizz" userId="5d321665-fce4-4b75-9ac9-c2c3acbf055e" providerId="ADAL" clId="{DB64A331-0136-47C5-8A47-1B9932DA0587}" dt="2025-09-28T16:14:53.480" v="582" actId="1076"/>
      <pc:docMkLst>
        <pc:docMk/>
      </pc:docMkLst>
      <pc:sldChg chg="addSp modSp mod">
        <pc:chgData name="Chowdhury, Ahnaf Muizz" userId="5d321665-fce4-4b75-9ac9-c2c3acbf055e" providerId="ADAL" clId="{DB64A331-0136-47C5-8A47-1B9932DA0587}" dt="2025-09-28T07:41:02.985" v="477" actId="1076"/>
        <pc:sldMkLst>
          <pc:docMk/>
          <pc:sldMk cId="0" sldId="259"/>
        </pc:sldMkLst>
        <pc:spChg chg="add mod">
          <ac:chgData name="Chowdhury, Ahnaf Muizz" userId="5d321665-fce4-4b75-9ac9-c2c3acbf055e" providerId="ADAL" clId="{DB64A331-0136-47C5-8A47-1B9932DA0587}" dt="2025-09-28T07:40:16.064" v="408" actId="20577"/>
          <ac:spMkLst>
            <pc:docMk/>
            <pc:sldMk cId="0" sldId="259"/>
            <ac:spMk id="5" creationId="{DD430CB1-E529-372D-C4B4-77498A96E245}"/>
          </ac:spMkLst>
        </pc:spChg>
        <pc:spChg chg="add mod">
          <ac:chgData name="Chowdhury, Ahnaf Muizz" userId="5d321665-fce4-4b75-9ac9-c2c3acbf055e" providerId="ADAL" clId="{DB64A331-0136-47C5-8A47-1B9932DA0587}" dt="2025-09-28T07:41:02.985" v="477" actId="1076"/>
          <ac:spMkLst>
            <pc:docMk/>
            <pc:sldMk cId="0" sldId="259"/>
            <ac:spMk id="6" creationId="{B8F3B639-92A5-5652-BB82-80E8AAAA7C1D}"/>
          </ac:spMkLst>
        </pc:spChg>
        <pc:spChg chg="mod">
          <ac:chgData name="Chowdhury, Ahnaf Muizz" userId="5d321665-fce4-4b75-9ac9-c2c3acbf055e" providerId="ADAL" clId="{DB64A331-0136-47C5-8A47-1B9932DA0587}" dt="2025-09-28T07:24:31.386" v="352" actId="20577"/>
          <ac:spMkLst>
            <pc:docMk/>
            <pc:sldMk cId="0" sldId="259"/>
            <ac:spMk id="508" creationId="{00000000-0000-0000-0000-000000000000}"/>
          </ac:spMkLst>
        </pc:spChg>
        <pc:picChg chg="mod">
          <ac:chgData name="Chowdhury, Ahnaf Muizz" userId="5d321665-fce4-4b75-9ac9-c2c3acbf055e" providerId="ADAL" clId="{DB64A331-0136-47C5-8A47-1B9932DA0587}" dt="2025-09-28T07:39:08.281" v="359" actId="14100"/>
          <ac:picMkLst>
            <pc:docMk/>
            <pc:sldMk cId="0" sldId="259"/>
            <ac:picMk id="2" creationId="{0281639C-A109-1C94-0E37-827D53A6AE5D}"/>
          </ac:picMkLst>
        </pc:picChg>
        <pc:picChg chg="add mod">
          <ac:chgData name="Chowdhury, Ahnaf Muizz" userId="5d321665-fce4-4b75-9ac9-c2c3acbf055e" providerId="ADAL" clId="{DB64A331-0136-47C5-8A47-1B9932DA0587}" dt="2025-09-28T07:40:32.168" v="412" actId="1076"/>
          <ac:picMkLst>
            <pc:docMk/>
            <pc:sldMk cId="0" sldId="259"/>
            <ac:picMk id="4" creationId="{BBEA2755-FC53-3727-5786-D0140E8B0BBE}"/>
          </ac:picMkLst>
        </pc:picChg>
      </pc:sldChg>
      <pc:sldChg chg="modSp mod modNotes">
        <pc:chgData name="Chowdhury, Ahnaf Muizz" userId="5d321665-fce4-4b75-9ac9-c2c3acbf055e" providerId="ADAL" clId="{DB64A331-0136-47C5-8A47-1B9932DA0587}" dt="2025-09-28T15:32:50.731" v="480" actId="20577"/>
        <pc:sldMkLst>
          <pc:docMk/>
          <pc:sldMk cId="0" sldId="281"/>
        </pc:sldMkLst>
        <pc:spChg chg="mod">
          <ac:chgData name="Chowdhury, Ahnaf Muizz" userId="5d321665-fce4-4b75-9ac9-c2c3acbf055e" providerId="ADAL" clId="{DB64A331-0136-47C5-8A47-1B9932DA0587}" dt="2025-09-28T15:32:50.731" v="480" actId="20577"/>
          <ac:spMkLst>
            <pc:docMk/>
            <pc:sldMk cId="0" sldId="281"/>
            <ac:spMk id="1046" creationId="{00000000-0000-0000-0000-000000000000}"/>
          </ac:spMkLst>
        </pc:spChg>
      </pc:sldChg>
      <pc:sldChg chg="addSp delSp modSp mod">
        <pc:chgData name="Chowdhury, Ahnaf Muizz" userId="5d321665-fce4-4b75-9ac9-c2c3acbf055e" providerId="ADAL" clId="{DB64A331-0136-47C5-8A47-1B9932DA0587}" dt="2025-09-28T15:57:23.704" v="579" actId="11529"/>
        <pc:sldMkLst>
          <pc:docMk/>
          <pc:sldMk cId="4104056625" sldId="302"/>
        </pc:sldMkLst>
        <pc:spChg chg="add del">
          <ac:chgData name="Chowdhury, Ahnaf Muizz" userId="5d321665-fce4-4b75-9ac9-c2c3acbf055e" providerId="ADAL" clId="{DB64A331-0136-47C5-8A47-1B9932DA0587}" dt="2025-09-28T15:57:23.704" v="579" actId="11529"/>
          <ac:spMkLst>
            <pc:docMk/>
            <pc:sldMk cId="4104056625" sldId="302"/>
            <ac:spMk id="3" creationId="{586092CD-EB54-2FD0-0389-65BF8D8889A5}"/>
          </ac:spMkLst>
        </pc:spChg>
        <pc:spChg chg="mod">
          <ac:chgData name="Chowdhury, Ahnaf Muizz" userId="5d321665-fce4-4b75-9ac9-c2c3acbf055e" providerId="ADAL" clId="{DB64A331-0136-47C5-8A47-1B9932DA0587}" dt="2025-09-28T15:57:05.719" v="577" actId="1076"/>
          <ac:spMkLst>
            <pc:docMk/>
            <pc:sldMk cId="4104056625" sldId="302"/>
            <ac:spMk id="10" creationId="{AB171389-DDA0-7F4F-576D-608CCF901BF8}"/>
          </ac:spMkLst>
        </pc:spChg>
      </pc:sldChg>
      <pc:sldChg chg="addSp delSp modSp new mod setBg modAnim">
        <pc:chgData name="Chowdhury, Ahnaf Muizz" userId="5d321665-fce4-4b75-9ac9-c2c3acbf055e" providerId="ADAL" clId="{DB64A331-0136-47C5-8A47-1B9932DA0587}" dt="2025-09-28T07:36:34.345" v="358" actId="1076"/>
        <pc:sldMkLst>
          <pc:docMk/>
          <pc:sldMk cId="566740639" sldId="303"/>
        </pc:sldMkLst>
        <pc:spChg chg="add del mod">
          <ac:chgData name="Chowdhury, Ahnaf Muizz" userId="5d321665-fce4-4b75-9ac9-c2c3acbf055e" providerId="ADAL" clId="{DB64A331-0136-47C5-8A47-1B9932DA0587}" dt="2025-09-28T07:03:32.812" v="16" actId="47"/>
          <ac:spMkLst>
            <pc:docMk/>
            <pc:sldMk cId="566740639" sldId="303"/>
            <ac:spMk id="3" creationId="{3D05CAAD-9D48-1A3D-39BC-EC7623BA5B5F}"/>
          </ac:spMkLst>
        </pc:spChg>
        <pc:spChg chg="add del mod">
          <ac:chgData name="Chowdhury, Ahnaf Muizz" userId="5d321665-fce4-4b75-9ac9-c2c3acbf055e" providerId="ADAL" clId="{DB64A331-0136-47C5-8A47-1B9932DA0587}" dt="2025-09-28T07:05:53.107" v="56"/>
          <ac:spMkLst>
            <pc:docMk/>
            <pc:sldMk cId="566740639" sldId="303"/>
            <ac:spMk id="4" creationId="{81A52E81-C900-6B17-51ED-6A5F5885E9EA}"/>
          </ac:spMkLst>
        </pc:spChg>
        <pc:spChg chg="add del mod">
          <ac:chgData name="Chowdhury, Ahnaf Muizz" userId="5d321665-fce4-4b75-9ac9-c2c3acbf055e" providerId="ADAL" clId="{DB64A331-0136-47C5-8A47-1B9932DA0587}" dt="2025-09-28T07:05:53.109" v="58"/>
          <ac:spMkLst>
            <pc:docMk/>
            <pc:sldMk cId="566740639" sldId="303"/>
            <ac:spMk id="5" creationId="{ADAB48B4-BEBF-4FE1-464B-2E5EC94C7AC4}"/>
          </ac:spMkLst>
        </pc:spChg>
        <pc:spChg chg="add del mod">
          <ac:chgData name="Chowdhury, Ahnaf Muizz" userId="5d321665-fce4-4b75-9ac9-c2c3acbf055e" providerId="ADAL" clId="{DB64A331-0136-47C5-8A47-1B9932DA0587}" dt="2025-09-28T07:05:53.110" v="60"/>
          <ac:spMkLst>
            <pc:docMk/>
            <pc:sldMk cId="566740639" sldId="303"/>
            <ac:spMk id="6" creationId="{8A16AAB8-CC65-46CB-9BBC-8C6BB5E70C5E}"/>
          </ac:spMkLst>
        </pc:spChg>
        <pc:spChg chg="add mod">
          <ac:chgData name="Chowdhury, Ahnaf Muizz" userId="5d321665-fce4-4b75-9ac9-c2c3acbf055e" providerId="ADAL" clId="{DB64A331-0136-47C5-8A47-1B9932DA0587}" dt="2025-09-28T07:11:22.997" v="308" actId="207"/>
          <ac:spMkLst>
            <pc:docMk/>
            <pc:sldMk cId="566740639" sldId="303"/>
            <ac:spMk id="7" creationId="{8249431B-84DD-9C4D-F599-F8A5D5CF478D}"/>
          </ac:spMkLst>
        </pc:spChg>
        <pc:spChg chg="add del mod">
          <ac:chgData name="Chowdhury, Ahnaf Muizz" userId="5d321665-fce4-4b75-9ac9-c2c3acbf055e" providerId="ADAL" clId="{DB64A331-0136-47C5-8A47-1B9932DA0587}" dt="2025-09-28T07:06:17.461" v="71" actId="478"/>
          <ac:spMkLst>
            <pc:docMk/>
            <pc:sldMk cId="566740639" sldId="303"/>
            <ac:spMk id="9" creationId="{53C08832-B228-33B6-6D40-8398A56D8D0B}"/>
          </ac:spMkLst>
        </pc:spChg>
        <pc:spChg chg="add mod">
          <ac:chgData name="Chowdhury, Ahnaf Muizz" userId="5d321665-fce4-4b75-9ac9-c2c3acbf055e" providerId="ADAL" clId="{DB64A331-0136-47C5-8A47-1B9932DA0587}" dt="2025-09-28T07:08:26.360" v="287" actId="33987"/>
          <ac:spMkLst>
            <pc:docMk/>
            <pc:sldMk cId="566740639" sldId="303"/>
            <ac:spMk id="10" creationId="{E43E3F81-999C-AC68-1C2B-701FD48D2A43}"/>
          </ac:spMkLst>
        </pc:spChg>
        <pc:spChg chg="add del mod">
          <ac:chgData name="Chowdhury, Ahnaf Muizz" userId="5d321665-fce4-4b75-9ac9-c2c3acbf055e" providerId="ADAL" clId="{DB64A331-0136-47C5-8A47-1B9932DA0587}" dt="2025-09-28T07:08:48.270" v="298"/>
          <ac:spMkLst>
            <pc:docMk/>
            <pc:sldMk cId="566740639" sldId="303"/>
            <ac:spMk id="11" creationId="{9551F858-2DEE-1F4A-F1C5-DF2BC0FBC462}"/>
          </ac:spMkLst>
        </pc:spChg>
        <pc:picChg chg="add mod">
          <ac:chgData name="Chowdhury, Ahnaf Muizz" userId="5d321665-fce4-4b75-9ac9-c2c3acbf055e" providerId="ADAL" clId="{DB64A331-0136-47C5-8A47-1B9932DA0587}" dt="2025-09-28T07:36:34.345" v="358" actId="1076"/>
          <ac:picMkLst>
            <pc:docMk/>
            <pc:sldMk cId="566740639" sldId="303"/>
            <ac:picMk id="2" creationId="{7F2503E7-4A3A-9CC1-3134-0AA5B8F1E87C}"/>
          </ac:picMkLst>
        </pc:picChg>
      </pc:sldChg>
      <pc:sldChg chg="addSp delSp modSp new mod ord">
        <pc:chgData name="Chowdhury, Ahnaf Muizz" userId="5d321665-fce4-4b75-9ac9-c2c3acbf055e" providerId="ADAL" clId="{DB64A331-0136-47C5-8A47-1B9932DA0587}" dt="2025-09-28T16:14:53.480" v="582" actId="1076"/>
        <pc:sldMkLst>
          <pc:docMk/>
          <pc:sldMk cId="2423158744" sldId="305"/>
        </pc:sldMkLst>
        <pc:spChg chg="del mod">
          <ac:chgData name="Chowdhury, Ahnaf Muizz" userId="5d321665-fce4-4b75-9ac9-c2c3acbf055e" providerId="ADAL" clId="{DB64A331-0136-47C5-8A47-1B9932DA0587}" dt="2025-09-28T15:34:22.085" v="530" actId="478"/>
          <ac:spMkLst>
            <pc:docMk/>
            <pc:sldMk cId="2423158744" sldId="305"/>
            <ac:spMk id="2" creationId="{EF829FDC-7910-88BC-4C70-87A57BDB309A}"/>
          </ac:spMkLst>
        </pc:spChg>
        <pc:spChg chg="mod">
          <ac:chgData name="Chowdhury, Ahnaf Muizz" userId="5d321665-fce4-4b75-9ac9-c2c3acbf055e" providerId="ADAL" clId="{DB64A331-0136-47C5-8A47-1B9932DA0587}" dt="2025-09-28T16:14:53.480" v="582" actId="1076"/>
          <ac:spMkLst>
            <pc:docMk/>
            <pc:sldMk cId="2423158744" sldId="305"/>
            <ac:spMk id="3" creationId="{05EB6CC7-3F61-9867-3060-EEEA4DAA4B51}"/>
          </ac:spMkLst>
        </pc:spChg>
        <pc:spChg chg="del mod">
          <ac:chgData name="Chowdhury, Ahnaf Muizz" userId="5d321665-fce4-4b75-9ac9-c2c3acbf055e" providerId="ADAL" clId="{DB64A331-0136-47C5-8A47-1B9932DA0587}" dt="2025-09-28T15:34:23.932" v="532" actId="478"/>
          <ac:spMkLst>
            <pc:docMk/>
            <pc:sldMk cId="2423158744" sldId="305"/>
            <ac:spMk id="4" creationId="{B77A831F-78E6-1B2E-E220-C72EAC4A6906}"/>
          </ac:spMkLst>
        </pc:spChg>
        <pc:spChg chg="del">
          <ac:chgData name="Chowdhury, Ahnaf Muizz" userId="5d321665-fce4-4b75-9ac9-c2c3acbf055e" providerId="ADAL" clId="{DB64A331-0136-47C5-8A47-1B9932DA0587}" dt="2025-09-28T15:33:57.324" v="522" actId="931"/>
          <ac:spMkLst>
            <pc:docMk/>
            <pc:sldMk cId="2423158744" sldId="305"/>
            <ac:spMk id="5" creationId="{F686AF2D-0301-D293-A9E5-0FBA015A9862}"/>
          </ac:spMkLst>
        </pc:spChg>
        <pc:spChg chg="add mod">
          <ac:chgData name="Chowdhury, Ahnaf Muizz" userId="5d321665-fce4-4b75-9ac9-c2c3acbf055e" providerId="ADAL" clId="{DB64A331-0136-47C5-8A47-1B9932DA0587}" dt="2025-09-28T15:36:44.471" v="568" actId="1076"/>
          <ac:spMkLst>
            <pc:docMk/>
            <pc:sldMk cId="2423158744" sldId="305"/>
            <ac:spMk id="8" creationId="{BA56B6A7-C6AD-5D32-B6D6-930DF95D4061}"/>
          </ac:spMkLst>
        </pc:spChg>
        <pc:picChg chg="add mod">
          <ac:chgData name="Chowdhury, Ahnaf Muizz" userId="5d321665-fce4-4b75-9ac9-c2c3acbf055e" providerId="ADAL" clId="{DB64A331-0136-47C5-8A47-1B9932DA0587}" dt="2025-09-28T15:37:01.142" v="570" actId="1076"/>
          <ac:picMkLst>
            <pc:docMk/>
            <pc:sldMk cId="2423158744" sldId="305"/>
            <ac:picMk id="7" creationId="{E248ACB4-BDC7-B314-62D7-9FB5C9E8CC98}"/>
          </ac:picMkLst>
        </pc:picChg>
      </pc:sldChg>
      <pc:sldChg chg="new del">
        <pc:chgData name="Chowdhury, Ahnaf Muizz" userId="5d321665-fce4-4b75-9ac9-c2c3acbf055e" providerId="ADAL" clId="{DB64A331-0136-47C5-8A47-1B9932DA0587}" dt="2025-09-28T15:33:05.537" v="481" actId="2696"/>
        <pc:sldMkLst>
          <pc:docMk/>
          <pc:sldMk cId="3193098667" sldId="305"/>
        </pc:sldMkLst>
      </pc:sldChg>
      <pc:sldMasterChg chg="setBg modSldLayout">
        <pc:chgData name="Chowdhury, Ahnaf Muizz" userId="5d321665-fce4-4b75-9ac9-c2c3acbf055e" providerId="ADAL" clId="{DB64A331-0136-47C5-8A47-1B9932DA0587}" dt="2025-09-28T07:16:10.236" v="328"/>
        <pc:sldMasterMkLst>
          <pc:docMk/>
          <pc:sldMasterMk cId="0" sldId="2147483675"/>
        </pc:sldMasterMkLst>
        <pc:sldLayoutChg chg="setBg">
          <pc:chgData name="Chowdhury, Ahnaf Muizz" userId="5d321665-fce4-4b75-9ac9-c2c3acbf055e" providerId="ADAL" clId="{DB64A331-0136-47C5-8A47-1B9932DA0587}" dt="2025-09-28T07:16:10.236" v="328"/>
          <pc:sldLayoutMkLst>
            <pc:docMk/>
            <pc:sldMasterMk cId="0" sldId="2147483675"/>
            <pc:sldLayoutMk cId="0" sldId="2147483648"/>
          </pc:sldLayoutMkLst>
        </pc:sldLayoutChg>
        <pc:sldLayoutChg chg="setBg">
          <pc:chgData name="Chowdhury, Ahnaf Muizz" userId="5d321665-fce4-4b75-9ac9-c2c3acbf055e" providerId="ADAL" clId="{DB64A331-0136-47C5-8A47-1B9932DA0587}" dt="2025-09-28T07:16:10.236" v="328"/>
          <pc:sldLayoutMkLst>
            <pc:docMk/>
            <pc:sldMasterMk cId="0" sldId="2147483675"/>
            <pc:sldLayoutMk cId="0" sldId="2147483649"/>
          </pc:sldLayoutMkLst>
        </pc:sldLayoutChg>
        <pc:sldLayoutChg chg="setBg">
          <pc:chgData name="Chowdhury, Ahnaf Muizz" userId="5d321665-fce4-4b75-9ac9-c2c3acbf055e" providerId="ADAL" clId="{DB64A331-0136-47C5-8A47-1B9932DA0587}" dt="2025-09-28T07:16:10.236" v="328"/>
          <pc:sldLayoutMkLst>
            <pc:docMk/>
            <pc:sldMasterMk cId="0" sldId="2147483675"/>
            <pc:sldLayoutMk cId="0" sldId="2147483650"/>
          </pc:sldLayoutMkLst>
        </pc:sldLayoutChg>
        <pc:sldLayoutChg chg="setBg">
          <pc:chgData name="Chowdhury, Ahnaf Muizz" userId="5d321665-fce4-4b75-9ac9-c2c3acbf055e" providerId="ADAL" clId="{DB64A331-0136-47C5-8A47-1B9932DA0587}" dt="2025-09-28T07:16:10.236" v="328"/>
          <pc:sldLayoutMkLst>
            <pc:docMk/>
            <pc:sldMasterMk cId="0" sldId="2147483675"/>
            <pc:sldLayoutMk cId="0" sldId="2147483651"/>
          </pc:sldLayoutMkLst>
        </pc:sldLayoutChg>
        <pc:sldLayoutChg chg="setBg">
          <pc:chgData name="Chowdhury, Ahnaf Muizz" userId="5d321665-fce4-4b75-9ac9-c2c3acbf055e" providerId="ADAL" clId="{DB64A331-0136-47C5-8A47-1B9932DA0587}" dt="2025-09-28T07:16:10.236" v="328"/>
          <pc:sldLayoutMkLst>
            <pc:docMk/>
            <pc:sldMasterMk cId="0" sldId="2147483675"/>
            <pc:sldLayoutMk cId="0" sldId="2147483652"/>
          </pc:sldLayoutMkLst>
        </pc:sldLayoutChg>
        <pc:sldLayoutChg chg="setBg">
          <pc:chgData name="Chowdhury, Ahnaf Muizz" userId="5d321665-fce4-4b75-9ac9-c2c3acbf055e" providerId="ADAL" clId="{DB64A331-0136-47C5-8A47-1B9932DA0587}" dt="2025-09-28T07:16:10.236" v="328"/>
          <pc:sldLayoutMkLst>
            <pc:docMk/>
            <pc:sldMasterMk cId="0" sldId="2147483675"/>
            <pc:sldLayoutMk cId="0" sldId="2147483653"/>
          </pc:sldLayoutMkLst>
        </pc:sldLayoutChg>
        <pc:sldLayoutChg chg="setBg">
          <pc:chgData name="Chowdhury, Ahnaf Muizz" userId="5d321665-fce4-4b75-9ac9-c2c3acbf055e" providerId="ADAL" clId="{DB64A331-0136-47C5-8A47-1B9932DA0587}" dt="2025-09-28T07:16:10.236" v="328"/>
          <pc:sldLayoutMkLst>
            <pc:docMk/>
            <pc:sldMasterMk cId="0" sldId="2147483675"/>
            <pc:sldLayoutMk cId="0" sldId="2147483654"/>
          </pc:sldLayoutMkLst>
        </pc:sldLayoutChg>
        <pc:sldLayoutChg chg="setBg">
          <pc:chgData name="Chowdhury, Ahnaf Muizz" userId="5d321665-fce4-4b75-9ac9-c2c3acbf055e" providerId="ADAL" clId="{DB64A331-0136-47C5-8A47-1B9932DA0587}" dt="2025-09-28T07:16:10.236" v="328"/>
          <pc:sldLayoutMkLst>
            <pc:docMk/>
            <pc:sldMasterMk cId="0" sldId="2147483675"/>
            <pc:sldLayoutMk cId="0" sldId="2147483655"/>
          </pc:sldLayoutMkLst>
        </pc:sldLayoutChg>
        <pc:sldLayoutChg chg="setBg">
          <pc:chgData name="Chowdhury, Ahnaf Muizz" userId="5d321665-fce4-4b75-9ac9-c2c3acbf055e" providerId="ADAL" clId="{DB64A331-0136-47C5-8A47-1B9932DA0587}" dt="2025-09-28T07:16:10.236" v="328"/>
          <pc:sldLayoutMkLst>
            <pc:docMk/>
            <pc:sldMasterMk cId="0" sldId="2147483675"/>
            <pc:sldLayoutMk cId="0" sldId="2147483656"/>
          </pc:sldLayoutMkLst>
        </pc:sldLayoutChg>
        <pc:sldLayoutChg chg="setBg">
          <pc:chgData name="Chowdhury, Ahnaf Muizz" userId="5d321665-fce4-4b75-9ac9-c2c3acbf055e" providerId="ADAL" clId="{DB64A331-0136-47C5-8A47-1B9932DA0587}" dt="2025-09-28T07:16:10.236" v="328"/>
          <pc:sldLayoutMkLst>
            <pc:docMk/>
            <pc:sldMasterMk cId="0" sldId="2147483675"/>
            <pc:sldLayoutMk cId="0" sldId="2147483657"/>
          </pc:sldLayoutMkLst>
        </pc:sldLayoutChg>
        <pc:sldLayoutChg chg="setBg">
          <pc:chgData name="Chowdhury, Ahnaf Muizz" userId="5d321665-fce4-4b75-9ac9-c2c3acbf055e" providerId="ADAL" clId="{DB64A331-0136-47C5-8A47-1B9932DA0587}" dt="2025-09-28T07:16:10.236" v="328"/>
          <pc:sldLayoutMkLst>
            <pc:docMk/>
            <pc:sldMasterMk cId="0" sldId="2147483675"/>
            <pc:sldLayoutMk cId="0" sldId="2147483658"/>
          </pc:sldLayoutMkLst>
        </pc:sldLayoutChg>
        <pc:sldLayoutChg chg="setBg">
          <pc:chgData name="Chowdhury, Ahnaf Muizz" userId="5d321665-fce4-4b75-9ac9-c2c3acbf055e" providerId="ADAL" clId="{DB64A331-0136-47C5-8A47-1B9932DA0587}" dt="2025-09-28T07:16:10.236" v="328"/>
          <pc:sldLayoutMkLst>
            <pc:docMk/>
            <pc:sldMasterMk cId="0" sldId="2147483675"/>
            <pc:sldLayoutMk cId="0" sldId="2147483659"/>
          </pc:sldLayoutMkLst>
        </pc:sldLayoutChg>
        <pc:sldLayoutChg chg="setBg">
          <pc:chgData name="Chowdhury, Ahnaf Muizz" userId="5d321665-fce4-4b75-9ac9-c2c3acbf055e" providerId="ADAL" clId="{DB64A331-0136-47C5-8A47-1B9932DA0587}" dt="2025-09-28T07:16:10.236" v="328"/>
          <pc:sldLayoutMkLst>
            <pc:docMk/>
            <pc:sldMasterMk cId="0" sldId="2147483675"/>
            <pc:sldLayoutMk cId="0" sldId="2147483660"/>
          </pc:sldLayoutMkLst>
        </pc:sldLayoutChg>
        <pc:sldLayoutChg chg="setBg">
          <pc:chgData name="Chowdhury, Ahnaf Muizz" userId="5d321665-fce4-4b75-9ac9-c2c3acbf055e" providerId="ADAL" clId="{DB64A331-0136-47C5-8A47-1B9932DA0587}" dt="2025-09-28T07:16:10.236" v="328"/>
          <pc:sldLayoutMkLst>
            <pc:docMk/>
            <pc:sldMasterMk cId="0" sldId="2147483675"/>
            <pc:sldLayoutMk cId="0" sldId="2147483661"/>
          </pc:sldLayoutMkLst>
        </pc:sldLayoutChg>
        <pc:sldLayoutChg chg="setBg">
          <pc:chgData name="Chowdhury, Ahnaf Muizz" userId="5d321665-fce4-4b75-9ac9-c2c3acbf055e" providerId="ADAL" clId="{DB64A331-0136-47C5-8A47-1B9932DA0587}" dt="2025-09-28T07:16:10.236" v="328"/>
          <pc:sldLayoutMkLst>
            <pc:docMk/>
            <pc:sldMasterMk cId="0" sldId="2147483675"/>
            <pc:sldLayoutMk cId="0" sldId="2147483662"/>
          </pc:sldLayoutMkLst>
        </pc:sldLayoutChg>
        <pc:sldLayoutChg chg="setBg">
          <pc:chgData name="Chowdhury, Ahnaf Muizz" userId="5d321665-fce4-4b75-9ac9-c2c3acbf055e" providerId="ADAL" clId="{DB64A331-0136-47C5-8A47-1B9932DA0587}" dt="2025-09-28T07:16:10.236" v="328"/>
          <pc:sldLayoutMkLst>
            <pc:docMk/>
            <pc:sldMasterMk cId="0" sldId="2147483675"/>
            <pc:sldLayoutMk cId="0" sldId="2147483663"/>
          </pc:sldLayoutMkLst>
        </pc:sldLayoutChg>
        <pc:sldLayoutChg chg="setBg">
          <pc:chgData name="Chowdhury, Ahnaf Muizz" userId="5d321665-fce4-4b75-9ac9-c2c3acbf055e" providerId="ADAL" clId="{DB64A331-0136-47C5-8A47-1B9932DA0587}" dt="2025-09-28T07:16:10.236" v="328"/>
          <pc:sldLayoutMkLst>
            <pc:docMk/>
            <pc:sldMasterMk cId="0" sldId="2147483675"/>
            <pc:sldLayoutMk cId="0" sldId="2147483664"/>
          </pc:sldLayoutMkLst>
        </pc:sldLayoutChg>
        <pc:sldLayoutChg chg="setBg">
          <pc:chgData name="Chowdhury, Ahnaf Muizz" userId="5d321665-fce4-4b75-9ac9-c2c3acbf055e" providerId="ADAL" clId="{DB64A331-0136-47C5-8A47-1B9932DA0587}" dt="2025-09-28T07:16:10.236" v="328"/>
          <pc:sldLayoutMkLst>
            <pc:docMk/>
            <pc:sldMasterMk cId="0" sldId="2147483675"/>
            <pc:sldLayoutMk cId="0" sldId="2147483665"/>
          </pc:sldLayoutMkLst>
        </pc:sldLayoutChg>
        <pc:sldLayoutChg chg="setBg">
          <pc:chgData name="Chowdhury, Ahnaf Muizz" userId="5d321665-fce4-4b75-9ac9-c2c3acbf055e" providerId="ADAL" clId="{DB64A331-0136-47C5-8A47-1B9932DA0587}" dt="2025-09-28T07:16:10.236" v="328"/>
          <pc:sldLayoutMkLst>
            <pc:docMk/>
            <pc:sldMasterMk cId="0" sldId="2147483675"/>
            <pc:sldLayoutMk cId="0" sldId="2147483666"/>
          </pc:sldLayoutMkLst>
        </pc:sldLayoutChg>
        <pc:sldLayoutChg chg="setBg">
          <pc:chgData name="Chowdhury, Ahnaf Muizz" userId="5d321665-fce4-4b75-9ac9-c2c3acbf055e" providerId="ADAL" clId="{DB64A331-0136-47C5-8A47-1B9932DA0587}" dt="2025-09-28T07:16:10.236" v="328"/>
          <pc:sldLayoutMkLst>
            <pc:docMk/>
            <pc:sldMasterMk cId="0" sldId="2147483675"/>
            <pc:sldLayoutMk cId="0" sldId="2147483667"/>
          </pc:sldLayoutMkLst>
        </pc:sldLayoutChg>
        <pc:sldLayoutChg chg="setBg">
          <pc:chgData name="Chowdhury, Ahnaf Muizz" userId="5d321665-fce4-4b75-9ac9-c2c3acbf055e" providerId="ADAL" clId="{DB64A331-0136-47C5-8A47-1B9932DA0587}" dt="2025-09-28T07:16:10.236" v="328"/>
          <pc:sldLayoutMkLst>
            <pc:docMk/>
            <pc:sldMasterMk cId="0" sldId="2147483675"/>
            <pc:sldLayoutMk cId="0" sldId="2147483668"/>
          </pc:sldLayoutMkLst>
        </pc:sldLayoutChg>
        <pc:sldLayoutChg chg="setBg">
          <pc:chgData name="Chowdhury, Ahnaf Muizz" userId="5d321665-fce4-4b75-9ac9-c2c3acbf055e" providerId="ADAL" clId="{DB64A331-0136-47C5-8A47-1B9932DA0587}" dt="2025-09-28T07:16:10.236" v="328"/>
          <pc:sldLayoutMkLst>
            <pc:docMk/>
            <pc:sldMasterMk cId="0" sldId="2147483675"/>
            <pc:sldLayoutMk cId="0" sldId="2147483669"/>
          </pc:sldLayoutMkLst>
        </pc:sldLayoutChg>
        <pc:sldLayoutChg chg="setBg">
          <pc:chgData name="Chowdhury, Ahnaf Muizz" userId="5d321665-fce4-4b75-9ac9-c2c3acbf055e" providerId="ADAL" clId="{DB64A331-0136-47C5-8A47-1B9932DA0587}" dt="2025-09-28T07:16:10.236" v="328"/>
          <pc:sldLayoutMkLst>
            <pc:docMk/>
            <pc:sldMasterMk cId="0" sldId="2147483675"/>
            <pc:sldLayoutMk cId="0" sldId="2147483670"/>
          </pc:sldLayoutMkLst>
        </pc:sldLayoutChg>
        <pc:sldLayoutChg chg="setBg">
          <pc:chgData name="Chowdhury, Ahnaf Muizz" userId="5d321665-fce4-4b75-9ac9-c2c3acbf055e" providerId="ADAL" clId="{DB64A331-0136-47C5-8A47-1B9932DA0587}" dt="2025-09-28T07:16:10.236" v="328"/>
          <pc:sldLayoutMkLst>
            <pc:docMk/>
            <pc:sldMasterMk cId="0" sldId="2147483675"/>
            <pc:sldLayoutMk cId="0" sldId="2147483671"/>
          </pc:sldLayoutMkLst>
        </pc:sldLayoutChg>
        <pc:sldLayoutChg chg="setBg">
          <pc:chgData name="Chowdhury, Ahnaf Muizz" userId="5d321665-fce4-4b75-9ac9-c2c3acbf055e" providerId="ADAL" clId="{DB64A331-0136-47C5-8A47-1B9932DA0587}" dt="2025-09-28T07:16:10.236" v="328"/>
          <pc:sldLayoutMkLst>
            <pc:docMk/>
            <pc:sldMasterMk cId="0" sldId="2147483675"/>
            <pc:sldLayoutMk cId="0" sldId="2147483672"/>
          </pc:sldLayoutMkLst>
        </pc:sldLayoutChg>
      </pc:sldMasterChg>
    </pc:docChg>
  </pc:docChgLst>
  <pc:docChgLst>
    <pc:chgData name="gabbybalderas07@gmail.com" userId="S::urn:spo:guest#gabbybalderas07@gmail.com::" providerId="AD" clId="Web-{DEA6BD6F-6618-33FC-F8B2-A7DBC71839F0}"/>
    <pc:docChg chg="modSld sldOrd">
      <pc:chgData name="gabbybalderas07@gmail.com" userId="S::urn:spo:guest#gabbybalderas07@gmail.com::" providerId="AD" clId="Web-{DEA6BD6F-6618-33FC-F8B2-A7DBC71839F0}" dt="2025-09-28T15:05:42.193" v="191" actId="1076"/>
      <pc:docMkLst>
        <pc:docMk/>
      </pc:docMkLst>
      <pc:sldChg chg="modSp">
        <pc:chgData name="gabbybalderas07@gmail.com" userId="S::urn:spo:guest#gabbybalderas07@gmail.com::" providerId="AD" clId="Web-{DEA6BD6F-6618-33FC-F8B2-A7DBC71839F0}" dt="2025-09-28T14:40:51.010" v="130" actId="20577"/>
        <pc:sldMkLst>
          <pc:docMk/>
          <pc:sldMk cId="0" sldId="261"/>
        </pc:sldMkLst>
        <pc:spChg chg="mod">
          <ac:chgData name="gabbybalderas07@gmail.com" userId="S::urn:spo:guest#gabbybalderas07@gmail.com::" providerId="AD" clId="Web-{DEA6BD6F-6618-33FC-F8B2-A7DBC71839F0}" dt="2025-09-28T14:19:39.467" v="47" actId="1076"/>
          <ac:spMkLst>
            <pc:docMk/>
            <pc:sldMk cId="0" sldId="261"/>
            <ac:spMk id="536" creationId="{00000000-0000-0000-0000-000000000000}"/>
          </ac:spMkLst>
        </pc:spChg>
        <pc:spChg chg="mod">
          <ac:chgData name="gabbybalderas07@gmail.com" userId="S::urn:spo:guest#gabbybalderas07@gmail.com::" providerId="AD" clId="Web-{DEA6BD6F-6618-33FC-F8B2-A7DBC71839F0}" dt="2025-09-28T14:40:51.010" v="130" actId="20577"/>
          <ac:spMkLst>
            <pc:docMk/>
            <pc:sldMk cId="0" sldId="261"/>
            <ac:spMk id="537" creationId="{00000000-0000-0000-0000-000000000000}"/>
          </ac:spMkLst>
        </pc:spChg>
        <pc:picChg chg="mod">
          <ac:chgData name="gabbybalderas07@gmail.com" userId="S::urn:spo:guest#gabbybalderas07@gmail.com::" providerId="AD" clId="Web-{DEA6BD6F-6618-33FC-F8B2-A7DBC71839F0}" dt="2025-09-28T14:19:23.108" v="46" actId="1076"/>
          <ac:picMkLst>
            <pc:docMk/>
            <pc:sldMk cId="0" sldId="261"/>
            <ac:picMk id="2" creationId="{75B1CE9B-EDAB-0999-8CB6-250A308F8D27}"/>
          </ac:picMkLst>
        </pc:picChg>
      </pc:sldChg>
      <pc:sldChg chg="modSp">
        <pc:chgData name="gabbybalderas07@gmail.com" userId="S::urn:spo:guest#gabbybalderas07@gmail.com::" providerId="AD" clId="Web-{DEA6BD6F-6618-33FC-F8B2-A7DBC71839F0}" dt="2025-09-28T15:05:42.193" v="191" actId="1076"/>
        <pc:sldMkLst>
          <pc:docMk/>
          <pc:sldMk cId="0" sldId="267"/>
        </pc:sldMkLst>
        <pc:spChg chg="mod">
          <ac:chgData name="gabbybalderas07@gmail.com" userId="S::urn:spo:guest#gabbybalderas07@gmail.com::" providerId="AD" clId="Web-{DEA6BD6F-6618-33FC-F8B2-A7DBC71839F0}" dt="2025-09-28T15:05:42.193" v="191" actId="1076"/>
          <ac:spMkLst>
            <pc:docMk/>
            <pc:sldMk cId="0" sldId="267"/>
            <ac:spMk id="2" creationId="{F9C2BAB4-7015-3B45-9B15-ED1DCE25BDF7}"/>
          </ac:spMkLst>
        </pc:spChg>
        <pc:spChg chg="mod">
          <ac:chgData name="gabbybalderas07@gmail.com" userId="S::urn:spo:guest#gabbybalderas07@gmail.com::" providerId="AD" clId="Web-{DEA6BD6F-6618-33FC-F8B2-A7DBC71839F0}" dt="2025-09-28T15:04:27.362" v="185" actId="1076"/>
          <ac:spMkLst>
            <pc:docMk/>
            <pc:sldMk cId="0" sldId="267"/>
            <ac:spMk id="720" creationId="{00000000-0000-0000-0000-000000000000}"/>
          </ac:spMkLst>
        </pc:spChg>
        <pc:spChg chg="mod">
          <ac:chgData name="gabbybalderas07@gmail.com" userId="S::urn:spo:guest#gabbybalderas07@gmail.com::" providerId="AD" clId="Web-{DEA6BD6F-6618-33FC-F8B2-A7DBC71839F0}" dt="2025-09-28T15:04:27.378" v="186" actId="1076"/>
          <ac:spMkLst>
            <pc:docMk/>
            <pc:sldMk cId="0" sldId="267"/>
            <ac:spMk id="723" creationId="{00000000-0000-0000-0000-000000000000}"/>
          </ac:spMkLst>
        </pc:spChg>
        <pc:spChg chg="mod">
          <ac:chgData name="gabbybalderas07@gmail.com" userId="S::urn:spo:guest#gabbybalderas07@gmail.com::" providerId="AD" clId="Web-{DEA6BD6F-6618-33FC-F8B2-A7DBC71839F0}" dt="2025-09-28T15:04:27.378" v="187" actId="1076"/>
          <ac:spMkLst>
            <pc:docMk/>
            <pc:sldMk cId="0" sldId="267"/>
            <ac:spMk id="727" creationId="{00000000-0000-0000-0000-000000000000}"/>
          </ac:spMkLst>
        </pc:spChg>
        <pc:picChg chg="mod">
          <ac:chgData name="gabbybalderas07@gmail.com" userId="S::urn:spo:guest#gabbybalderas07@gmail.com::" providerId="AD" clId="Web-{DEA6BD6F-6618-33FC-F8B2-A7DBC71839F0}" dt="2025-09-28T15:05:22.537" v="190"/>
          <ac:picMkLst>
            <pc:docMk/>
            <pc:sldMk cId="0" sldId="267"/>
            <ac:picMk id="3" creationId="{5A316B0B-78FF-E025-8483-8E817B3B22FE}"/>
          </ac:picMkLst>
        </pc:picChg>
      </pc:sldChg>
      <pc:sldChg chg="ord">
        <pc:chgData name="gabbybalderas07@gmail.com" userId="S::urn:spo:guest#gabbybalderas07@gmail.com::" providerId="AD" clId="Web-{DEA6BD6F-6618-33FC-F8B2-A7DBC71839F0}" dt="2025-09-28T14:39:05.104" v="126"/>
        <pc:sldMkLst>
          <pc:docMk/>
          <pc:sldMk cId="0" sldId="280"/>
        </pc:sldMkLst>
      </pc:sldChg>
      <pc:sldChg chg="addSp delSp modSp">
        <pc:chgData name="gabbybalderas07@gmail.com" userId="S::urn:spo:guest#gabbybalderas07@gmail.com::" providerId="AD" clId="Web-{DEA6BD6F-6618-33FC-F8B2-A7DBC71839F0}" dt="2025-09-28T15:04:05.175" v="182" actId="20577"/>
        <pc:sldMkLst>
          <pc:docMk/>
          <pc:sldMk cId="0" sldId="281"/>
        </pc:sldMkLst>
        <pc:spChg chg="add del mod">
          <ac:chgData name="gabbybalderas07@gmail.com" userId="S::urn:spo:guest#gabbybalderas07@gmail.com::" providerId="AD" clId="Web-{DEA6BD6F-6618-33FC-F8B2-A7DBC71839F0}" dt="2025-09-28T14:59:24.643" v="132"/>
          <ac:spMkLst>
            <pc:docMk/>
            <pc:sldMk cId="0" sldId="281"/>
            <ac:spMk id="3" creationId="{CDC809F7-227C-9682-F821-6A99319F261B}"/>
          </ac:spMkLst>
        </pc:spChg>
        <pc:spChg chg="add mod ord">
          <ac:chgData name="gabbybalderas07@gmail.com" userId="S::urn:spo:guest#gabbybalderas07@gmail.com::" providerId="AD" clId="Web-{DEA6BD6F-6618-33FC-F8B2-A7DBC71839F0}" dt="2025-09-28T15:02:06.268" v="164" actId="14100"/>
          <ac:spMkLst>
            <pc:docMk/>
            <pc:sldMk cId="0" sldId="281"/>
            <ac:spMk id="6" creationId="{27927024-5E4F-7B1C-B4D1-787C72FE1731}"/>
          </ac:spMkLst>
        </pc:spChg>
        <pc:spChg chg="del">
          <ac:chgData name="gabbybalderas07@gmail.com" userId="S::urn:spo:guest#gabbybalderas07@gmail.com::" providerId="AD" clId="Web-{DEA6BD6F-6618-33FC-F8B2-A7DBC71839F0}" dt="2025-09-28T14:59:36.471" v="136"/>
          <ac:spMkLst>
            <pc:docMk/>
            <pc:sldMk cId="0" sldId="281"/>
            <ac:spMk id="1044" creationId="{00000000-0000-0000-0000-000000000000}"/>
          </ac:spMkLst>
        </pc:spChg>
        <pc:spChg chg="mod">
          <ac:chgData name="gabbybalderas07@gmail.com" userId="S::urn:spo:guest#gabbybalderas07@gmail.com::" providerId="AD" clId="Web-{DEA6BD6F-6618-33FC-F8B2-A7DBC71839F0}" dt="2025-09-28T15:02:50.440" v="174" actId="14100"/>
          <ac:spMkLst>
            <pc:docMk/>
            <pc:sldMk cId="0" sldId="281"/>
            <ac:spMk id="1045" creationId="{00000000-0000-0000-0000-000000000000}"/>
          </ac:spMkLst>
        </pc:spChg>
        <pc:spChg chg="mod">
          <ac:chgData name="gabbybalderas07@gmail.com" userId="S::urn:spo:guest#gabbybalderas07@gmail.com::" providerId="AD" clId="Web-{DEA6BD6F-6618-33FC-F8B2-A7DBC71839F0}" dt="2025-09-28T15:04:05.175" v="182" actId="20577"/>
          <ac:spMkLst>
            <pc:docMk/>
            <pc:sldMk cId="0" sldId="281"/>
            <ac:spMk id="1046" creationId="{00000000-0000-0000-0000-000000000000}"/>
          </ac:spMkLst>
        </pc:spChg>
        <pc:grpChg chg="add">
          <ac:chgData name="gabbybalderas07@gmail.com" userId="S::urn:spo:guest#gabbybalderas07@gmail.com::" providerId="AD" clId="Web-{DEA6BD6F-6618-33FC-F8B2-A7DBC71839F0}" dt="2025-09-28T15:02:28.268" v="167"/>
          <ac:grpSpMkLst>
            <pc:docMk/>
            <pc:sldMk cId="0" sldId="281"/>
            <ac:grpSpMk id="7" creationId="{969E9A39-301F-169B-E22A-5A758360FA5C}"/>
          </ac:grpSpMkLst>
        </pc:grpChg>
        <pc:grpChg chg="add del mod">
          <ac:chgData name="gabbybalderas07@gmail.com" userId="S::urn:spo:guest#gabbybalderas07@gmail.com::" providerId="AD" clId="Web-{DEA6BD6F-6618-33FC-F8B2-A7DBC71839F0}" dt="2025-09-28T15:02:45.409" v="173" actId="14100"/>
          <ac:grpSpMkLst>
            <pc:docMk/>
            <pc:sldMk cId="0" sldId="281"/>
            <ac:grpSpMk id="1037" creationId="{00000000-0000-0000-0000-000000000000}"/>
          </ac:grpSpMkLst>
        </pc:grpChg>
        <pc:grpChg chg="del">
          <ac:chgData name="gabbybalderas07@gmail.com" userId="S::urn:spo:guest#gabbybalderas07@gmail.com::" providerId="AD" clId="Web-{DEA6BD6F-6618-33FC-F8B2-A7DBC71839F0}" dt="2025-09-28T14:21:19.472" v="83"/>
          <ac:grpSpMkLst>
            <pc:docMk/>
            <pc:sldMk cId="0" sldId="281"/>
            <ac:grpSpMk id="1049" creationId="{00000000-0000-0000-0000-000000000000}"/>
          </ac:grpSpMkLst>
        </pc:grpChg>
        <pc:grpChg chg="del">
          <ac:chgData name="gabbybalderas07@gmail.com" userId="S::urn:spo:guest#gabbybalderas07@gmail.com::" providerId="AD" clId="Web-{DEA6BD6F-6618-33FC-F8B2-A7DBC71839F0}" dt="2025-09-28T14:21:19.472" v="82"/>
          <ac:grpSpMkLst>
            <pc:docMk/>
            <pc:sldMk cId="0" sldId="281"/>
            <ac:grpSpMk id="1054" creationId="{00000000-0000-0000-0000-000000000000}"/>
          </ac:grpSpMkLst>
        </pc:grpChg>
        <pc:grpChg chg="del">
          <ac:chgData name="gabbybalderas07@gmail.com" userId="S::urn:spo:guest#gabbybalderas07@gmail.com::" providerId="AD" clId="Web-{DEA6BD6F-6618-33FC-F8B2-A7DBC71839F0}" dt="2025-09-28T14:21:19.472" v="81"/>
          <ac:grpSpMkLst>
            <pc:docMk/>
            <pc:sldMk cId="0" sldId="281"/>
            <ac:grpSpMk id="1061" creationId="{00000000-0000-0000-0000-000000000000}"/>
          </ac:grpSpMkLst>
        </pc:grpChg>
        <pc:grpChg chg="del">
          <ac:chgData name="gabbybalderas07@gmail.com" userId="S::urn:spo:guest#gabbybalderas07@gmail.com::" providerId="AD" clId="Web-{DEA6BD6F-6618-33FC-F8B2-A7DBC71839F0}" dt="2025-09-28T14:21:19.472" v="80"/>
          <ac:grpSpMkLst>
            <pc:docMk/>
            <pc:sldMk cId="0" sldId="281"/>
            <ac:grpSpMk id="1067" creationId="{00000000-0000-0000-0000-000000000000}"/>
          </ac:grpSpMkLst>
        </pc:grpChg>
        <pc:grpChg chg="del">
          <ac:chgData name="gabbybalderas07@gmail.com" userId="S::urn:spo:guest#gabbybalderas07@gmail.com::" providerId="AD" clId="Web-{DEA6BD6F-6618-33FC-F8B2-A7DBC71839F0}" dt="2025-09-28T14:59:31.893" v="135"/>
          <ac:grpSpMkLst>
            <pc:docMk/>
            <pc:sldMk cId="0" sldId="281"/>
            <ac:grpSpMk id="1070" creationId="{00000000-0000-0000-0000-000000000000}"/>
          </ac:grpSpMkLst>
        </pc:grpChg>
        <pc:picChg chg="add mod">
          <ac:chgData name="gabbybalderas07@gmail.com" userId="S::urn:spo:guest#gabbybalderas07@gmail.com::" providerId="AD" clId="Web-{DEA6BD6F-6618-33FC-F8B2-A7DBC71839F0}" dt="2025-09-28T15:00:52.987" v="153" actId="1076"/>
          <ac:picMkLst>
            <pc:docMk/>
            <pc:sldMk cId="0" sldId="281"/>
            <ac:picMk id="5" creationId="{279C631D-5F9D-50A2-4725-F49415D9819F}"/>
          </ac:picMkLst>
        </pc:picChg>
        <pc:picChg chg="del">
          <ac:chgData name="gabbybalderas07@gmail.com" userId="S::urn:spo:guest#gabbybalderas07@gmail.com::" providerId="AD" clId="Web-{DEA6BD6F-6618-33FC-F8B2-A7DBC71839F0}" dt="2025-09-28T14:59:12.003" v="131"/>
          <ac:picMkLst>
            <pc:docMk/>
            <pc:sldMk cId="0" sldId="281"/>
            <ac:picMk id="1048" creationId="{00000000-0000-0000-0000-000000000000}"/>
          </ac:picMkLst>
        </pc:picChg>
      </pc:sldChg>
      <pc:sldChg chg="ord">
        <pc:chgData name="gabbybalderas07@gmail.com" userId="S::urn:spo:guest#gabbybalderas07@gmail.com::" providerId="AD" clId="Web-{DEA6BD6F-6618-33FC-F8B2-A7DBC71839F0}" dt="2025-09-28T14:29:40.905" v="125"/>
        <pc:sldMkLst>
          <pc:docMk/>
          <pc:sldMk cId="4104056625" sldId="302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1dfe0b786a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Google Shape;527;g1dfe0b786a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6" name="Google Shape;696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12e478d9885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12e478d9885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gec9722e163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5" name="Google Shape;715;gec9722e163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g2766bbf9ec9_0_3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0" name="Google Shape;1010;g2766bbf9ec9_0_3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Google Shape;1028;gec9722e163_0_2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9" name="Google Shape;1029;gec9722e163_0_2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Google Shape;1034;g1336c2bb6c6_1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5" name="Google Shape;1035;g1336c2bb6c6_1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3225" y="539500"/>
            <a:ext cx="4807500" cy="200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000"/>
              <a:buNone/>
              <a:defRPr sz="3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3225" y="2733950"/>
            <a:ext cx="2237400" cy="63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1600"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1" name="Google Shape;11;p2"/>
          <p:cNvSpPr>
            <a:spLocks noGrp="1"/>
          </p:cNvSpPr>
          <p:nvPr>
            <p:ph type="pic" idx="2"/>
          </p:nvPr>
        </p:nvSpPr>
        <p:spPr>
          <a:xfrm>
            <a:off x="5654925" y="1312525"/>
            <a:ext cx="2852100" cy="2852100"/>
          </a:xfrm>
          <a:prstGeom prst="ellipse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reveal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1"/>
          <p:cNvSpPr txBox="1">
            <a:spLocks noGrp="1"/>
          </p:cNvSpPr>
          <p:nvPr>
            <p:ph type="title" hasCustomPrompt="1"/>
          </p:nvPr>
        </p:nvSpPr>
        <p:spPr>
          <a:xfrm>
            <a:off x="713225" y="1440025"/>
            <a:ext cx="4032900" cy="10806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None/>
              <a:defRPr sz="50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44" name="Google Shape;144;p11"/>
          <p:cNvSpPr txBox="1">
            <a:spLocks noGrp="1"/>
          </p:cNvSpPr>
          <p:nvPr>
            <p:ph type="subTitle" idx="1"/>
          </p:nvPr>
        </p:nvSpPr>
        <p:spPr>
          <a:xfrm>
            <a:off x="713225" y="2520575"/>
            <a:ext cx="2816700" cy="72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5" name="Google Shape;145;p11"/>
          <p:cNvSpPr>
            <a:spLocks noGrp="1"/>
          </p:cNvSpPr>
          <p:nvPr>
            <p:ph type="pic" idx="2"/>
          </p:nvPr>
        </p:nvSpPr>
        <p:spPr>
          <a:xfrm>
            <a:off x="5397500" y="1055100"/>
            <a:ext cx="3033300" cy="3033300"/>
          </a:xfrm>
          <a:prstGeom prst="ellipse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sp>
      <p:grpSp>
        <p:nvGrpSpPr>
          <p:cNvPr id="146" name="Google Shape;146;p11"/>
          <p:cNvGrpSpPr/>
          <p:nvPr/>
        </p:nvGrpSpPr>
        <p:grpSpPr>
          <a:xfrm rot="10800000" flipH="1">
            <a:off x="3333904" y="4349289"/>
            <a:ext cx="1309796" cy="257750"/>
            <a:chOff x="-6337521" y="4362225"/>
            <a:chExt cx="1309796" cy="257750"/>
          </a:xfrm>
        </p:grpSpPr>
        <p:sp>
          <p:nvSpPr>
            <p:cNvPr id="147" name="Google Shape;147;p11"/>
            <p:cNvSpPr/>
            <p:nvPr/>
          </p:nvSpPr>
          <p:spPr>
            <a:xfrm>
              <a:off x="-5917975" y="4362225"/>
              <a:ext cx="73800" cy="73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>
              <a:off x="-5713862" y="4362225"/>
              <a:ext cx="73800" cy="73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>
              <a:off x="-5509750" y="4362225"/>
              <a:ext cx="73800" cy="73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>
              <a:off x="-5305637" y="4362225"/>
              <a:ext cx="73800" cy="73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>
              <a:off x="-5101525" y="4362225"/>
              <a:ext cx="73800" cy="73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>
              <a:off x="-6337521" y="4546175"/>
              <a:ext cx="73800" cy="73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>
              <a:off x="-6133409" y="4546175"/>
              <a:ext cx="73800" cy="73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>
              <a:off x="-5929296" y="4546175"/>
              <a:ext cx="73800" cy="73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>
              <a:off x="-5725184" y="4546175"/>
              <a:ext cx="73800" cy="73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>
              <a:off x="-5521071" y="4546175"/>
              <a:ext cx="73800" cy="73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reveal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reveal/>
      </p:transition>
    </mc:Choice>
    <mc:Fallback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13"/>
          <p:cNvSpPr txBox="1">
            <a:spLocks noGrp="1"/>
          </p:cNvSpPr>
          <p:nvPr>
            <p:ph type="subTitle" idx="1"/>
          </p:nvPr>
        </p:nvSpPr>
        <p:spPr>
          <a:xfrm>
            <a:off x="1578601" y="2296975"/>
            <a:ext cx="2309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13"/>
          <p:cNvSpPr txBox="1">
            <a:spLocks noGrp="1"/>
          </p:cNvSpPr>
          <p:nvPr>
            <p:ph type="subTitle" idx="2"/>
          </p:nvPr>
        </p:nvSpPr>
        <p:spPr>
          <a:xfrm>
            <a:off x="1578601" y="3954230"/>
            <a:ext cx="2309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13"/>
          <p:cNvSpPr txBox="1">
            <a:spLocks noGrp="1"/>
          </p:cNvSpPr>
          <p:nvPr>
            <p:ph type="subTitle" idx="3"/>
          </p:nvPr>
        </p:nvSpPr>
        <p:spPr>
          <a:xfrm>
            <a:off x="5534500" y="3954200"/>
            <a:ext cx="2309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13"/>
          <p:cNvSpPr txBox="1">
            <a:spLocks noGrp="1"/>
          </p:cNvSpPr>
          <p:nvPr>
            <p:ph type="subTitle" idx="4"/>
          </p:nvPr>
        </p:nvSpPr>
        <p:spPr>
          <a:xfrm>
            <a:off x="5534500" y="2296975"/>
            <a:ext cx="2309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13"/>
          <p:cNvSpPr txBox="1">
            <a:spLocks noGrp="1"/>
          </p:cNvSpPr>
          <p:nvPr>
            <p:ph type="title" idx="5" hasCustomPrompt="1"/>
          </p:nvPr>
        </p:nvSpPr>
        <p:spPr>
          <a:xfrm>
            <a:off x="796200" y="1633675"/>
            <a:ext cx="707400" cy="12360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65" name="Google Shape;165;p13"/>
          <p:cNvSpPr txBox="1">
            <a:spLocks noGrp="1"/>
          </p:cNvSpPr>
          <p:nvPr>
            <p:ph type="title" idx="6" hasCustomPrompt="1"/>
          </p:nvPr>
        </p:nvSpPr>
        <p:spPr>
          <a:xfrm>
            <a:off x="4750950" y="3290775"/>
            <a:ext cx="707400" cy="12360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66" name="Google Shape;166;p13"/>
          <p:cNvSpPr txBox="1">
            <a:spLocks noGrp="1"/>
          </p:cNvSpPr>
          <p:nvPr>
            <p:ph type="title" idx="7" hasCustomPrompt="1"/>
          </p:nvPr>
        </p:nvSpPr>
        <p:spPr>
          <a:xfrm>
            <a:off x="796200" y="3290900"/>
            <a:ext cx="707400" cy="12360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67" name="Google Shape;167;p13"/>
          <p:cNvSpPr txBox="1">
            <a:spLocks noGrp="1"/>
          </p:cNvSpPr>
          <p:nvPr>
            <p:ph type="title" idx="8" hasCustomPrompt="1"/>
          </p:nvPr>
        </p:nvSpPr>
        <p:spPr>
          <a:xfrm>
            <a:off x="4750950" y="1633575"/>
            <a:ext cx="707400" cy="12360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68" name="Google Shape;168;p13"/>
          <p:cNvSpPr txBox="1">
            <a:spLocks noGrp="1"/>
          </p:cNvSpPr>
          <p:nvPr>
            <p:ph type="subTitle" idx="9"/>
          </p:nvPr>
        </p:nvSpPr>
        <p:spPr>
          <a:xfrm>
            <a:off x="1578600" y="1633675"/>
            <a:ext cx="2309700" cy="73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000" b="1">
                <a:latin typeface="Archivo"/>
                <a:ea typeface="Archivo"/>
                <a:cs typeface="Archivo"/>
                <a:sym typeface="Archiv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69" name="Google Shape;169;p13"/>
          <p:cNvSpPr txBox="1">
            <a:spLocks noGrp="1"/>
          </p:cNvSpPr>
          <p:nvPr>
            <p:ph type="subTitle" idx="13"/>
          </p:nvPr>
        </p:nvSpPr>
        <p:spPr>
          <a:xfrm>
            <a:off x="1578600" y="3290939"/>
            <a:ext cx="2309700" cy="73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000" b="1">
                <a:latin typeface="Archivo"/>
                <a:ea typeface="Archivo"/>
                <a:cs typeface="Archivo"/>
                <a:sym typeface="Archiv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70" name="Google Shape;170;p13"/>
          <p:cNvSpPr txBox="1">
            <a:spLocks noGrp="1"/>
          </p:cNvSpPr>
          <p:nvPr>
            <p:ph type="subTitle" idx="14"/>
          </p:nvPr>
        </p:nvSpPr>
        <p:spPr>
          <a:xfrm>
            <a:off x="5534500" y="3290901"/>
            <a:ext cx="2309700" cy="73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000" b="1">
                <a:latin typeface="Archivo"/>
                <a:ea typeface="Archivo"/>
                <a:cs typeface="Archivo"/>
                <a:sym typeface="Archiv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71" name="Google Shape;171;p13"/>
          <p:cNvSpPr txBox="1">
            <a:spLocks noGrp="1"/>
          </p:cNvSpPr>
          <p:nvPr>
            <p:ph type="subTitle" idx="15"/>
          </p:nvPr>
        </p:nvSpPr>
        <p:spPr>
          <a:xfrm>
            <a:off x="5534500" y="1633675"/>
            <a:ext cx="2309700" cy="73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000" b="1">
                <a:latin typeface="Archivo"/>
                <a:ea typeface="Archivo"/>
                <a:cs typeface="Archivo"/>
                <a:sym typeface="Archiv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grpSp>
        <p:nvGrpSpPr>
          <p:cNvPr id="172" name="Google Shape;172;p13"/>
          <p:cNvGrpSpPr/>
          <p:nvPr/>
        </p:nvGrpSpPr>
        <p:grpSpPr>
          <a:xfrm>
            <a:off x="7527475" y="-437123"/>
            <a:ext cx="2304049" cy="2076084"/>
            <a:chOff x="7527475" y="-437123"/>
            <a:chExt cx="2304049" cy="2076084"/>
          </a:xfrm>
        </p:grpSpPr>
        <p:sp>
          <p:nvSpPr>
            <p:cNvPr id="173" name="Google Shape;173;p13"/>
            <p:cNvSpPr/>
            <p:nvPr/>
          </p:nvSpPr>
          <p:spPr>
            <a:xfrm rot="-5400000" flipH="1">
              <a:off x="7653475" y="-58150"/>
              <a:ext cx="1554600" cy="1548600"/>
            </a:xfrm>
            <a:prstGeom prst="rtTriangl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4" name="Google Shape;174;p13"/>
            <p:cNvGrpSpPr/>
            <p:nvPr/>
          </p:nvGrpSpPr>
          <p:grpSpPr>
            <a:xfrm>
              <a:off x="7527475" y="-190576"/>
              <a:ext cx="2304049" cy="1829537"/>
              <a:chOff x="7267300" y="-366311"/>
              <a:chExt cx="2304049" cy="1829537"/>
            </a:xfrm>
          </p:grpSpPr>
          <p:sp>
            <p:nvSpPr>
              <p:cNvPr id="175" name="Google Shape;175;p13"/>
              <p:cNvSpPr/>
              <p:nvPr/>
            </p:nvSpPr>
            <p:spPr>
              <a:xfrm rot="2699366" flipH="1">
                <a:off x="8496503" y="490078"/>
                <a:ext cx="1150392" cy="262619"/>
              </a:xfrm>
              <a:prstGeom prst="roundRect">
                <a:avLst>
                  <a:gd name="adj" fmla="val 50000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13"/>
              <p:cNvSpPr/>
              <p:nvPr/>
            </p:nvSpPr>
            <p:spPr>
              <a:xfrm>
                <a:off x="7719598" y="153426"/>
                <a:ext cx="1309800" cy="1309800"/>
              </a:xfrm>
              <a:prstGeom prst="ellipse">
                <a:avLst/>
              </a:prstGeom>
              <a:noFill/>
              <a:ln w="9525" cap="flat" cmpd="sng">
                <a:solidFill>
                  <a:schemeClr val="lt1"/>
                </a:solidFill>
                <a:prstDash val="lg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77;p13"/>
              <p:cNvSpPr/>
              <p:nvPr/>
            </p:nvSpPr>
            <p:spPr>
              <a:xfrm rot="2699336" flipH="1">
                <a:off x="7177884" y="-7536"/>
                <a:ext cx="1098632" cy="201950"/>
              </a:xfrm>
              <a:prstGeom prst="roundRect">
                <a:avLst>
                  <a:gd name="adj" fmla="val 50000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8" name="Google Shape;178;p13"/>
            <p:cNvSpPr/>
            <p:nvPr/>
          </p:nvSpPr>
          <p:spPr>
            <a:xfrm rot="2700000">
              <a:off x="7775558" y="-183425"/>
              <a:ext cx="770464" cy="127703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reveal/>
      </p:transition>
    </mc:Choice>
    <mc:Fallback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4"/>
          <p:cNvSpPr txBox="1">
            <a:spLocks noGrp="1"/>
          </p:cNvSpPr>
          <p:nvPr>
            <p:ph type="title"/>
          </p:nvPr>
        </p:nvSpPr>
        <p:spPr>
          <a:xfrm>
            <a:off x="713225" y="4090900"/>
            <a:ext cx="4620900" cy="5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81" name="Google Shape;181;p14"/>
          <p:cNvSpPr txBox="1">
            <a:spLocks noGrp="1"/>
          </p:cNvSpPr>
          <p:nvPr>
            <p:ph type="subTitle" idx="1"/>
          </p:nvPr>
        </p:nvSpPr>
        <p:spPr>
          <a:xfrm>
            <a:off x="713225" y="1207500"/>
            <a:ext cx="4620900" cy="277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grpSp>
        <p:nvGrpSpPr>
          <p:cNvPr id="182" name="Google Shape;182;p14"/>
          <p:cNvGrpSpPr/>
          <p:nvPr/>
        </p:nvGrpSpPr>
        <p:grpSpPr>
          <a:xfrm>
            <a:off x="6011304" y="4511176"/>
            <a:ext cx="1309796" cy="257750"/>
            <a:chOff x="-6337521" y="4362225"/>
            <a:chExt cx="1309796" cy="257750"/>
          </a:xfrm>
        </p:grpSpPr>
        <p:sp>
          <p:nvSpPr>
            <p:cNvPr id="183" name="Google Shape;183;p14"/>
            <p:cNvSpPr/>
            <p:nvPr/>
          </p:nvSpPr>
          <p:spPr>
            <a:xfrm>
              <a:off x="-5917975" y="4362225"/>
              <a:ext cx="73800" cy="73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14"/>
            <p:cNvSpPr/>
            <p:nvPr/>
          </p:nvSpPr>
          <p:spPr>
            <a:xfrm>
              <a:off x="-5713862" y="4362225"/>
              <a:ext cx="73800" cy="73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14"/>
            <p:cNvSpPr/>
            <p:nvPr/>
          </p:nvSpPr>
          <p:spPr>
            <a:xfrm>
              <a:off x="-5509750" y="4362225"/>
              <a:ext cx="73800" cy="73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>
              <a:off x="-5305637" y="4362225"/>
              <a:ext cx="73800" cy="73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>
              <a:off x="-5101525" y="4362225"/>
              <a:ext cx="73800" cy="73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>
              <a:off x="-6337521" y="4546175"/>
              <a:ext cx="73800" cy="73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>
              <a:off x="-6133409" y="4546175"/>
              <a:ext cx="73800" cy="73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>
              <a:off x="-5929296" y="4546175"/>
              <a:ext cx="73800" cy="73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>
              <a:off x="-5725184" y="4546175"/>
              <a:ext cx="73800" cy="73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>
              <a:off x="-5521071" y="4546175"/>
              <a:ext cx="73800" cy="73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reveal/>
      </p:transition>
    </mc:Choice>
    <mc:Fallback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95" name="Google Shape;195;p15"/>
          <p:cNvSpPr txBox="1">
            <a:spLocks noGrp="1"/>
          </p:cNvSpPr>
          <p:nvPr>
            <p:ph type="subTitle" idx="1"/>
          </p:nvPr>
        </p:nvSpPr>
        <p:spPr>
          <a:xfrm>
            <a:off x="720000" y="3704885"/>
            <a:ext cx="21753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6" name="Google Shape;196;p15"/>
          <p:cNvSpPr txBox="1">
            <a:spLocks noGrp="1"/>
          </p:cNvSpPr>
          <p:nvPr>
            <p:ph type="subTitle" idx="2"/>
          </p:nvPr>
        </p:nvSpPr>
        <p:spPr>
          <a:xfrm>
            <a:off x="3266724" y="3704885"/>
            <a:ext cx="21753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7" name="Google Shape;197;p15"/>
          <p:cNvSpPr txBox="1">
            <a:spLocks noGrp="1"/>
          </p:cNvSpPr>
          <p:nvPr>
            <p:ph type="subTitle" idx="3"/>
          </p:nvPr>
        </p:nvSpPr>
        <p:spPr>
          <a:xfrm>
            <a:off x="5813447" y="3704885"/>
            <a:ext cx="21753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p15"/>
          <p:cNvSpPr txBox="1">
            <a:spLocks noGrp="1"/>
          </p:cNvSpPr>
          <p:nvPr>
            <p:ph type="title" idx="4" hasCustomPrompt="1"/>
          </p:nvPr>
        </p:nvSpPr>
        <p:spPr>
          <a:xfrm>
            <a:off x="1411575" y="1159325"/>
            <a:ext cx="792300" cy="5727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99" name="Google Shape;199;p15"/>
          <p:cNvSpPr txBox="1">
            <a:spLocks noGrp="1"/>
          </p:cNvSpPr>
          <p:nvPr>
            <p:ph type="title" idx="5" hasCustomPrompt="1"/>
          </p:nvPr>
        </p:nvSpPr>
        <p:spPr>
          <a:xfrm>
            <a:off x="3958225" y="1159325"/>
            <a:ext cx="792300" cy="5727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00" name="Google Shape;200;p15"/>
          <p:cNvSpPr txBox="1">
            <a:spLocks noGrp="1"/>
          </p:cNvSpPr>
          <p:nvPr>
            <p:ph type="title" idx="6" hasCustomPrompt="1"/>
          </p:nvPr>
        </p:nvSpPr>
        <p:spPr>
          <a:xfrm>
            <a:off x="6504950" y="1159325"/>
            <a:ext cx="792300" cy="5727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01" name="Google Shape;201;p15"/>
          <p:cNvSpPr txBox="1">
            <a:spLocks noGrp="1"/>
          </p:cNvSpPr>
          <p:nvPr>
            <p:ph type="subTitle" idx="7"/>
          </p:nvPr>
        </p:nvSpPr>
        <p:spPr>
          <a:xfrm>
            <a:off x="720000" y="3309275"/>
            <a:ext cx="2175300" cy="42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000" b="1">
                <a:latin typeface="Archivo"/>
                <a:ea typeface="Archivo"/>
                <a:cs typeface="Archivo"/>
                <a:sym typeface="Archiv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202" name="Google Shape;202;p15"/>
          <p:cNvSpPr txBox="1">
            <a:spLocks noGrp="1"/>
          </p:cNvSpPr>
          <p:nvPr>
            <p:ph type="subTitle" idx="8"/>
          </p:nvPr>
        </p:nvSpPr>
        <p:spPr>
          <a:xfrm>
            <a:off x="3266722" y="3309275"/>
            <a:ext cx="2175300" cy="42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000" b="1">
                <a:latin typeface="Archivo"/>
                <a:ea typeface="Archivo"/>
                <a:cs typeface="Archivo"/>
                <a:sym typeface="Archiv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203" name="Google Shape;203;p15"/>
          <p:cNvSpPr txBox="1">
            <a:spLocks noGrp="1"/>
          </p:cNvSpPr>
          <p:nvPr>
            <p:ph type="subTitle" idx="9"/>
          </p:nvPr>
        </p:nvSpPr>
        <p:spPr>
          <a:xfrm>
            <a:off x="5813450" y="3309275"/>
            <a:ext cx="2175300" cy="42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000" b="1">
                <a:latin typeface="Archivo"/>
                <a:ea typeface="Archivo"/>
                <a:cs typeface="Archivo"/>
                <a:sym typeface="Archiv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grpSp>
        <p:nvGrpSpPr>
          <p:cNvPr id="204" name="Google Shape;204;p15"/>
          <p:cNvGrpSpPr/>
          <p:nvPr/>
        </p:nvGrpSpPr>
        <p:grpSpPr>
          <a:xfrm>
            <a:off x="7286650" y="387525"/>
            <a:ext cx="2473299" cy="5140539"/>
            <a:chOff x="7286650" y="387525"/>
            <a:chExt cx="2473299" cy="5140539"/>
          </a:xfrm>
        </p:grpSpPr>
        <p:grpSp>
          <p:nvGrpSpPr>
            <p:cNvPr id="205" name="Google Shape;205;p15"/>
            <p:cNvGrpSpPr/>
            <p:nvPr/>
          </p:nvGrpSpPr>
          <p:grpSpPr>
            <a:xfrm rot="10800000" flipH="1">
              <a:off x="7286650" y="3448415"/>
              <a:ext cx="2473299" cy="2079649"/>
              <a:chOff x="7286650" y="-440676"/>
              <a:chExt cx="2473299" cy="2079649"/>
            </a:xfrm>
          </p:grpSpPr>
          <p:sp>
            <p:nvSpPr>
              <p:cNvPr id="206" name="Google Shape;206;p15"/>
              <p:cNvSpPr/>
              <p:nvPr/>
            </p:nvSpPr>
            <p:spPr>
              <a:xfrm rot="-5400000" flipH="1">
                <a:off x="7653475" y="-58150"/>
                <a:ext cx="1554600" cy="1548600"/>
              </a:xfrm>
              <a:prstGeom prst="rtTriangl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07" name="Google Shape;207;p15"/>
              <p:cNvGrpSpPr/>
              <p:nvPr/>
            </p:nvGrpSpPr>
            <p:grpSpPr>
              <a:xfrm>
                <a:off x="7286650" y="-440676"/>
                <a:ext cx="2473299" cy="2079649"/>
                <a:chOff x="7026475" y="-616411"/>
                <a:chExt cx="2473299" cy="2079649"/>
              </a:xfrm>
            </p:grpSpPr>
            <p:sp>
              <p:nvSpPr>
                <p:cNvPr id="208" name="Google Shape;208;p15"/>
                <p:cNvSpPr/>
                <p:nvPr/>
              </p:nvSpPr>
              <p:spPr>
                <a:xfrm rot="2699366" flipH="1">
                  <a:off x="8424928" y="832428"/>
                  <a:ext cx="1150392" cy="2626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9" name="Google Shape;209;p15"/>
                <p:cNvSpPr/>
                <p:nvPr/>
              </p:nvSpPr>
              <p:spPr>
                <a:xfrm>
                  <a:off x="7719598" y="153426"/>
                  <a:ext cx="1309800" cy="13098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lgDash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0" name="Google Shape;210;p15"/>
                <p:cNvSpPr/>
                <p:nvPr/>
              </p:nvSpPr>
              <p:spPr>
                <a:xfrm rot="2699336" flipH="1">
                  <a:off x="6937059" y="-257636"/>
                  <a:ext cx="1098632" cy="20195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11" name="Google Shape;211;p15"/>
              <p:cNvSpPr/>
              <p:nvPr/>
            </p:nvSpPr>
            <p:spPr>
              <a:xfrm rot="2700000">
                <a:off x="7775558" y="-183425"/>
                <a:ext cx="770464" cy="127703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2" name="Google Shape;212;p15"/>
            <p:cNvGrpSpPr/>
            <p:nvPr/>
          </p:nvGrpSpPr>
          <p:grpSpPr>
            <a:xfrm rot="10800000" flipH="1">
              <a:off x="7432804" y="387525"/>
              <a:ext cx="1309796" cy="257750"/>
              <a:chOff x="-6337521" y="4362225"/>
              <a:chExt cx="1309796" cy="257750"/>
            </a:xfrm>
          </p:grpSpPr>
          <p:sp>
            <p:nvSpPr>
              <p:cNvPr id="213" name="Google Shape;213;p15"/>
              <p:cNvSpPr/>
              <p:nvPr/>
            </p:nvSpPr>
            <p:spPr>
              <a:xfrm>
                <a:off x="-5917975" y="4362225"/>
                <a:ext cx="73800" cy="73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214;p15"/>
              <p:cNvSpPr/>
              <p:nvPr/>
            </p:nvSpPr>
            <p:spPr>
              <a:xfrm>
                <a:off x="-5713862" y="4362225"/>
                <a:ext cx="73800" cy="73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215;p15"/>
              <p:cNvSpPr/>
              <p:nvPr/>
            </p:nvSpPr>
            <p:spPr>
              <a:xfrm>
                <a:off x="-5509750" y="4362225"/>
                <a:ext cx="73800" cy="73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216;p15"/>
              <p:cNvSpPr/>
              <p:nvPr/>
            </p:nvSpPr>
            <p:spPr>
              <a:xfrm>
                <a:off x="-5305637" y="4362225"/>
                <a:ext cx="73800" cy="73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17;p15"/>
              <p:cNvSpPr/>
              <p:nvPr/>
            </p:nvSpPr>
            <p:spPr>
              <a:xfrm>
                <a:off x="-5101525" y="4362225"/>
                <a:ext cx="73800" cy="73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15"/>
              <p:cNvSpPr/>
              <p:nvPr/>
            </p:nvSpPr>
            <p:spPr>
              <a:xfrm>
                <a:off x="-6337521" y="4546175"/>
                <a:ext cx="73800" cy="73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219;p15"/>
              <p:cNvSpPr/>
              <p:nvPr/>
            </p:nvSpPr>
            <p:spPr>
              <a:xfrm>
                <a:off x="-6133409" y="4546175"/>
                <a:ext cx="73800" cy="73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" name="Google Shape;220;p15"/>
              <p:cNvSpPr/>
              <p:nvPr/>
            </p:nvSpPr>
            <p:spPr>
              <a:xfrm>
                <a:off x="-5929296" y="4546175"/>
                <a:ext cx="73800" cy="73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221;p15"/>
              <p:cNvSpPr/>
              <p:nvPr/>
            </p:nvSpPr>
            <p:spPr>
              <a:xfrm>
                <a:off x="-5725184" y="4546175"/>
                <a:ext cx="73800" cy="73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222;p15"/>
              <p:cNvSpPr/>
              <p:nvPr/>
            </p:nvSpPr>
            <p:spPr>
              <a:xfrm>
                <a:off x="-5521071" y="4546175"/>
                <a:ext cx="73800" cy="73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reveal/>
      </p:transition>
    </mc:Choice>
    <mc:Fallback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 and two columns 1"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25" name="Google Shape;225;p16"/>
          <p:cNvSpPr txBox="1">
            <a:spLocks noGrp="1"/>
          </p:cNvSpPr>
          <p:nvPr>
            <p:ph type="subTitle" idx="1"/>
          </p:nvPr>
        </p:nvSpPr>
        <p:spPr>
          <a:xfrm>
            <a:off x="5064125" y="2877325"/>
            <a:ext cx="2736900" cy="122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26" name="Google Shape;226;p16"/>
          <p:cNvSpPr txBox="1">
            <a:spLocks noGrp="1"/>
          </p:cNvSpPr>
          <p:nvPr>
            <p:ph type="subTitle" idx="2"/>
          </p:nvPr>
        </p:nvSpPr>
        <p:spPr>
          <a:xfrm>
            <a:off x="1342985" y="2877325"/>
            <a:ext cx="2736900" cy="122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27" name="Google Shape;227;p16"/>
          <p:cNvSpPr txBox="1">
            <a:spLocks noGrp="1"/>
          </p:cNvSpPr>
          <p:nvPr>
            <p:ph type="subTitle" idx="3"/>
          </p:nvPr>
        </p:nvSpPr>
        <p:spPr>
          <a:xfrm>
            <a:off x="5064125" y="2447425"/>
            <a:ext cx="2736900" cy="42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"/>
              <a:buNone/>
              <a:defRPr sz="2200" b="1">
                <a:latin typeface="Archivo"/>
                <a:ea typeface="Archivo"/>
                <a:cs typeface="Archivo"/>
                <a:sym typeface="Archivo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"/>
              <a:buNone/>
              <a:defRPr sz="22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"/>
              <a:buNone/>
              <a:defRPr sz="22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"/>
              <a:buNone/>
              <a:defRPr sz="22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"/>
              <a:buNone/>
              <a:defRPr sz="22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"/>
              <a:buNone/>
              <a:defRPr sz="22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"/>
              <a:buNone/>
              <a:defRPr sz="22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"/>
              <a:buNone/>
              <a:defRPr sz="22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"/>
              <a:buNone/>
              <a:defRPr sz="22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228" name="Google Shape;228;p16"/>
          <p:cNvSpPr txBox="1">
            <a:spLocks noGrp="1"/>
          </p:cNvSpPr>
          <p:nvPr>
            <p:ph type="subTitle" idx="4"/>
          </p:nvPr>
        </p:nvSpPr>
        <p:spPr>
          <a:xfrm>
            <a:off x="1342975" y="2447425"/>
            <a:ext cx="2736900" cy="42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"/>
              <a:buNone/>
              <a:defRPr sz="2200" b="1">
                <a:latin typeface="Archivo"/>
                <a:ea typeface="Archivo"/>
                <a:cs typeface="Archivo"/>
                <a:sym typeface="Archivo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"/>
              <a:buNone/>
              <a:defRPr sz="22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"/>
              <a:buNone/>
              <a:defRPr sz="22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"/>
              <a:buNone/>
              <a:defRPr sz="22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"/>
              <a:buNone/>
              <a:defRPr sz="22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"/>
              <a:buNone/>
              <a:defRPr sz="22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"/>
              <a:buNone/>
              <a:defRPr sz="22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"/>
              <a:buNone/>
              <a:defRPr sz="22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"/>
              <a:buNone/>
              <a:defRPr sz="22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grpSp>
        <p:nvGrpSpPr>
          <p:cNvPr id="229" name="Google Shape;229;p16"/>
          <p:cNvGrpSpPr/>
          <p:nvPr/>
        </p:nvGrpSpPr>
        <p:grpSpPr>
          <a:xfrm>
            <a:off x="7432804" y="387525"/>
            <a:ext cx="2398720" cy="5136986"/>
            <a:chOff x="7432804" y="387525"/>
            <a:chExt cx="2398720" cy="5136986"/>
          </a:xfrm>
        </p:grpSpPr>
        <p:grpSp>
          <p:nvGrpSpPr>
            <p:cNvPr id="230" name="Google Shape;230;p16"/>
            <p:cNvGrpSpPr/>
            <p:nvPr/>
          </p:nvGrpSpPr>
          <p:grpSpPr>
            <a:xfrm rot="10800000" flipH="1">
              <a:off x="7527475" y="3448427"/>
              <a:ext cx="2304049" cy="2076084"/>
              <a:chOff x="7527475" y="-437123"/>
              <a:chExt cx="2304049" cy="2076084"/>
            </a:xfrm>
          </p:grpSpPr>
          <p:sp>
            <p:nvSpPr>
              <p:cNvPr id="231" name="Google Shape;231;p16"/>
              <p:cNvSpPr/>
              <p:nvPr/>
            </p:nvSpPr>
            <p:spPr>
              <a:xfrm rot="-5400000" flipH="1">
                <a:off x="7653475" y="-58150"/>
                <a:ext cx="1554600" cy="1548600"/>
              </a:xfrm>
              <a:prstGeom prst="rtTriangl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32" name="Google Shape;232;p16"/>
              <p:cNvGrpSpPr/>
              <p:nvPr/>
            </p:nvGrpSpPr>
            <p:grpSpPr>
              <a:xfrm>
                <a:off x="7527475" y="-190576"/>
                <a:ext cx="2304049" cy="1829537"/>
                <a:chOff x="7267300" y="-366311"/>
                <a:chExt cx="2304049" cy="1829537"/>
              </a:xfrm>
            </p:grpSpPr>
            <p:sp>
              <p:nvSpPr>
                <p:cNvPr id="233" name="Google Shape;233;p16"/>
                <p:cNvSpPr/>
                <p:nvPr/>
              </p:nvSpPr>
              <p:spPr>
                <a:xfrm rot="2699366" flipH="1">
                  <a:off x="8496503" y="490078"/>
                  <a:ext cx="1150392" cy="2626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4" name="Google Shape;234;p16"/>
                <p:cNvSpPr/>
                <p:nvPr/>
              </p:nvSpPr>
              <p:spPr>
                <a:xfrm>
                  <a:off x="7719598" y="153426"/>
                  <a:ext cx="1309800" cy="13098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lgDash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5" name="Google Shape;235;p16"/>
                <p:cNvSpPr/>
                <p:nvPr/>
              </p:nvSpPr>
              <p:spPr>
                <a:xfrm rot="2699336" flipH="1">
                  <a:off x="7177884" y="-7536"/>
                  <a:ext cx="1098632" cy="20195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36" name="Google Shape;236;p16"/>
              <p:cNvSpPr/>
              <p:nvPr/>
            </p:nvSpPr>
            <p:spPr>
              <a:xfrm rot="2700000">
                <a:off x="7775558" y="-183425"/>
                <a:ext cx="770464" cy="127703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7" name="Google Shape;237;p16"/>
            <p:cNvGrpSpPr/>
            <p:nvPr/>
          </p:nvGrpSpPr>
          <p:grpSpPr>
            <a:xfrm rot="10800000" flipH="1">
              <a:off x="7432804" y="387525"/>
              <a:ext cx="1309796" cy="257750"/>
              <a:chOff x="-6337521" y="4362225"/>
              <a:chExt cx="1309796" cy="257750"/>
            </a:xfrm>
          </p:grpSpPr>
          <p:sp>
            <p:nvSpPr>
              <p:cNvPr id="238" name="Google Shape;238;p16"/>
              <p:cNvSpPr/>
              <p:nvPr/>
            </p:nvSpPr>
            <p:spPr>
              <a:xfrm>
                <a:off x="-5917975" y="4362225"/>
                <a:ext cx="73800" cy="73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" name="Google Shape;239;p16"/>
              <p:cNvSpPr/>
              <p:nvPr/>
            </p:nvSpPr>
            <p:spPr>
              <a:xfrm>
                <a:off x="-5713862" y="4362225"/>
                <a:ext cx="73800" cy="73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240;p16"/>
              <p:cNvSpPr/>
              <p:nvPr/>
            </p:nvSpPr>
            <p:spPr>
              <a:xfrm>
                <a:off x="-5509750" y="4362225"/>
                <a:ext cx="73800" cy="73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41;p16"/>
              <p:cNvSpPr/>
              <p:nvPr/>
            </p:nvSpPr>
            <p:spPr>
              <a:xfrm>
                <a:off x="-5305637" y="4362225"/>
                <a:ext cx="73800" cy="73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42;p16"/>
              <p:cNvSpPr/>
              <p:nvPr/>
            </p:nvSpPr>
            <p:spPr>
              <a:xfrm>
                <a:off x="-5101525" y="4362225"/>
                <a:ext cx="73800" cy="73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" name="Google Shape;243;p16"/>
              <p:cNvSpPr/>
              <p:nvPr/>
            </p:nvSpPr>
            <p:spPr>
              <a:xfrm>
                <a:off x="-6337521" y="4546175"/>
                <a:ext cx="73800" cy="73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" name="Google Shape;244;p16"/>
              <p:cNvSpPr/>
              <p:nvPr/>
            </p:nvSpPr>
            <p:spPr>
              <a:xfrm>
                <a:off x="-6133409" y="4546175"/>
                <a:ext cx="73800" cy="73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245;p16"/>
              <p:cNvSpPr/>
              <p:nvPr/>
            </p:nvSpPr>
            <p:spPr>
              <a:xfrm>
                <a:off x="-5929296" y="4546175"/>
                <a:ext cx="73800" cy="73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16"/>
              <p:cNvSpPr/>
              <p:nvPr/>
            </p:nvSpPr>
            <p:spPr>
              <a:xfrm>
                <a:off x="-5725184" y="4546175"/>
                <a:ext cx="73800" cy="73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47;p16"/>
              <p:cNvSpPr/>
              <p:nvPr/>
            </p:nvSpPr>
            <p:spPr>
              <a:xfrm>
                <a:off x="-5521071" y="4546175"/>
                <a:ext cx="73800" cy="73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reveal/>
      </p:transition>
    </mc:Choice>
    <mc:Fallback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 and two columns 2"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50" name="Google Shape;250;p17"/>
          <p:cNvSpPr txBox="1">
            <a:spLocks noGrp="1"/>
          </p:cNvSpPr>
          <p:nvPr>
            <p:ph type="body" idx="1"/>
          </p:nvPr>
        </p:nvSpPr>
        <p:spPr>
          <a:xfrm>
            <a:off x="720000" y="1326175"/>
            <a:ext cx="3812100" cy="328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utfit Light"/>
              <a:buChar char="●"/>
              <a:defRPr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utfit Light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utfit Light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utfit Light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utfit Light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utfit Light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utfit Light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utfit Light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utfit Light"/>
              <a:buChar char="■"/>
              <a:defRPr/>
            </a:lvl9pPr>
          </a:lstStyle>
          <a:p>
            <a:endParaRPr/>
          </a:p>
        </p:txBody>
      </p:sp>
      <p:sp>
        <p:nvSpPr>
          <p:cNvPr id="251" name="Google Shape;251;p17"/>
          <p:cNvSpPr txBox="1">
            <a:spLocks noGrp="1"/>
          </p:cNvSpPr>
          <p:nvPr>
            <p:ph type="body" idx="2"/>
          </p:nvPr>
        </p:nvSpPr>
        <p:spPr>
          <a:xfrm>
            <a:off x="4618675" y="1326125"/>
            <a:ext cx="3812100" cy="328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utfit Light"/>
              <a:buChar char="●"/>
              <a:defRPr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utfit Light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utfit Light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utfit Light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utfit Light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utfit Light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utfit Light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utfit Light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utfit Light"/>
              <a:buChar char="■"/>
              <a:defRPr/>
            </a:lvl9pPr>
          </a:lstStyle>
          <a:p>
            <a:endParaRPr/>
          </a:p>
        </p:txBody>
      </p:sp>
      <p:grpSp>
        <p:nvGrpSpPr>
          <p:cNvPr id="252" name="Google Shape;252;p17"/>
          <p:cNvGrpSpPr/>
          <p:nvPr/>
        </p:nvGrpSpPr>
        <p:grpSpPr>
          <a:xfrm>
            <a:off x="7267300" y="387525"/>
            <a:ext cx="2456449" cy="5138686"/>
            <a:chOff x="7267300" y="387525"/>
            <a:chExt cx="2456449" cy="5138686"/>
          </a:xfrm>
        </p:grpSpPr>
        <p:grpSp>
          <p:nvGrpSpPr>
            <p:cNvPr id="253" name="Google Shape;253;p17"/>
            <p:cNvGrpSpPr/>
            <p:nvPr/>
          </p:nvGrpSpPr>
          <p:grpSpPr>
            <a:xfrm rot="10800000" flipH="1">
              <a:off x="7432804" y="387525"/>
              <a:ext cx="1309796" cy="257750"/>
              <a:chOff x="-6337521" y="4362225"/>
              <a:chExt cx="1309796" cy="257750"/>
            </a:xfrm>
          </p:grpSpPr>
          <p:sp>
            <p:nvSpPr>
              <p:cNvPr id="254" name="Google Shape;254;p17"/>
              <p:cNvSpPr/>
              <p:nvPr/>
            </p:nvSpPr>
            <p:spPr>
              <a:xfrm>
                <a:off x="-5917975" y="4362225"/>
                <a:ext cx="73800" cy="73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255;p17"/>
              <p:cNvSpPr/>
              <p:nvPr/>
            </p:nvSpPr>
            <p:spPr>
              <a:xfrm>
                <a:off x="-5713862" y="4362225"/>
                <a:ext cx="73800" cy="73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17"/>
              <p:cNvSpPr/>
              <p:nvPr/>
            </p:nvSpPr>
            <p:spPr>
              <a:xfrm>
                <a:off x="-5509750" y="4362225"/>
                <a:ext cx="73800" cy="73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17"/>
              <p:cNvSpPr/>
              <p:nvPr/>
            </p:nvSpPr>
            <p:spPr>
              <a:xfrm>
                <a:off x="-5305637" y="4362225"/>
                <a:ext cx="73800" cy="73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17"/>
              <p:cNvSpPr/>
              <p:nvPr/>
            </p:nvSpPr>
            <p:spPr>
              <a:xfrm>
                <a:off x="-5101525" y="4362225"/>
                <a:ext cx="73800" cy="73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259;p17"/>
              <p:cNvSpPr/>
              <p:nvPr/>
            </p:nvSpPr>
            <p:spPr>
              <a:xfrm>
                <a:off x="-6337521" y="4546175"/>
                <a:ext cx="73800" cy="73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260;p17"/>
              <p:cNvSpPr/>
              <p:nvPr/>
            </p:nvSpPr>
            <p:spPr>
              <a:xfrm>
                <a:off x="-6133409" y="4546175"/>
                <a:ext cx="73800" cy="73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17"/>
              <p:cNvSpPr/>
              <p:nvPr/>
            </p:nvSpPr>
            <p:spPr>
              <a:xfrm>
                <a:off x="-5929296" y="4546175"/>
                <a:ext cx="73800" cy="73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17"/>
              <p:cNvSpPr/>
              <p:nvPr/>
            </p:nvSpPr>
            <p:spPr>
              <a:xfrm>
                <a:off x="-5725184" y="4546175"/>
                <a:ext cx="73800" cy="73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263;p17"/>
              <p:cNvSpPr/>
              <p:nvPr/>
            </p:nvSpPr>
            <p:spPr>
              <a:xfrm>
                <a:off x="-5521071" y="4546175"/>
                <a:ext cx="73800" cy="73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4" name="Google Shape;264;p17"/>
            <p:cNvGrpSpPr/>
            <p:nvPr/>
          </p:nvGrpSpPr>
          <p:grpSpPr>
            <a:xfrm rot="10800000" flipH="1">
              <a:off x="7267300" y="3608800"/>
              <a:ext cx="2456449" cy="1917411"/>
              <a:chOff x="7267300" y="-366311"/>
              <a:chExt cx="2456449" cy="1917411"/>
            </a:xfrm>
          </p:grpSpPr>
          <p:sp>
            <p:nvSpPr>
              <p:cNvPr id="265" name="Google Shape;265;p17"/>
              <p:cNvSpPr/>
              <p:nvPr/>
            </p:nvSpPr>
            <p:spPr>
              <a:xfrm rot="-5400000" flipH="1">
                <a:off x="7653475" y="-500"/>
                <a:ext cx="1554600" cy="1548600"/>
              </a:xfrm>
              <a:prstGeom prst="rtTriangl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17"/>
              <p:cNvSpPr/>
              <p:nvPr/>
            </p:nvSpPr>
            <p:spPr>
              <a:xfrm rot="2699366" flipH="1">
                <a:off x="8648903" y="642478"/>
                <a:ext cx="1150392" cy="262619"/>
              </a:xfrm>
              <a:prstGeom prst="roundRect">
                <a:avLst>
                  <a:gd name="adj" fmla="val 50000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17"/>
              <p:cNvSpPr/>
              <p:nvPr/>
            </p:nvSpPr>
            <p:spPr>
              <a:xfrm>
                <a:off x="7719598" y="153426"/>
                <a:ext cx="1309800" cy="1309800"/>
              </a:xfrm>
              <a:prstGeom prst="ellipse">
                <a:avLst/>
              </a:prstGeom>
              <a:noFill/>
              <a:ln w="9525" cap="flat" cmpd="sng">
                <a:solidFill>
                  <a:schemeClr val="lt1"/>
                </a:solidFill>
                <a:prstDash val="lg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268;p17"/>
              <p:cNvSpPr/>
              <p:nvPr/>
            </p:nvSpPr>
            <p:spPr>
              <a:xfrm rot="2699336" flipH="1">
                <a:off x="7177884" y="-7536"/>
                <a:ext cx="1098632" cy="201950"/>
              </a:xfrm>
              <a:prstGeom prst="roundRect">
                <a:avLst>
                  <a:gd name="adj" fmla="val 50000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reveal/>
      </p:transition>
    </mc:Choice>
    <mc:Fallback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1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71" name="Google Shape;271;p18"/>
          <p:cNvSpPr txBox="1">
            <a:spLocks noGrp="1"/>
          </p:cNvSpPr>
          <p:nvPr>
            <p:ph type="subTitle" idx="1"/>
          </p:nvPr>
        </p:nvSpPr>
        <p:spPr>
          <a:xfrm>
            <a:off x="937700" y="3077125"/>
            <a:ext cx="21753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2" name="Google Shape;272;p18"/>
          <p:cNvSpPr txBox="1">
            <a:spLocks noGrp="1"/>
          </p:cNvSpPr>
          <p:nvPr>
            <p:ph type="subTitle" idx="2"/>
          </p:nvPr>
        </p:nvSpPr>
        <p:spPr>
          <a:xfrm>
            <a:off x="3484421" y="3077125"/>
            <a:ext cx="21753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3" name="Google Shape;273;p18"/>
          <p:cNvSpPr txBox="1">
            <a:spLocks noGrp="1"/>
          </p:cNvSpPr>
          <p:nvPr>
            <p:ph type="subTitle" idx="3"/>
          </p:nvPr>
        </p:nvSpPr>
        <p:spPr>
          <a:xfrm>
            <a:off x="6031148" y="3077125"/>
            <a:ext cx="21753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4" name="Google Shape;274;p18"/>
          <p:cNvSpPr txBox="1">
            <a:spLocks noGrp="1"/>
          </p:cNvSpPr>
          <p:nvPr>
            <p:ph type="subTitle" idx="4"/>
          </p:nvPr>
        </p:nvSpPr>
        <p:spPr>
          <a:xfrm>
            <a:off x="937625" y="2646325"/>
            <a:ext cx="2175300" cy="43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000" b="1">
                <a:latin typeface="Archivo"/>
                <a:ea typeface="Archivo"/>
                <a:cs typeface="Archivo"/>
                <a:sym typeface="Archiv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275" name="Google Shape;275;p18"/>
          <p:cNvSpPr txBox="1">
            <a:spLocks noGrp="1"/>
          </p:cNvSpPr>
          <p:nvPr>
            <p:ph type="subTitle" idx="5"/>
          </p:nvPr>
        </p:nvSpPr>
        <p:spPr>
          <a:xfrm>
            <a:off x="3484346" y="2646325"/>
            <a:ext cx="2175300" cy="43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000" b="1">
                <a:latin typeface="Archivo"/>
                <a:ea typeface="Archivo"/>
                <a:cs typeface="Archivo"/>
                <a:sym typeface="Archiv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276" name="Google Shape;276;p18"/>
          <p:cNvSpPr txBox="1">
            <a:spLocks noGrp="1"/>
          </p:cNvSpPr>
          <p:nvPr>
            <p:ph type="subTitle" idx="6"/>
          </p:nvPr>
        </p:nvSpPr>
        <p:spPr>
          <a:xfrm>
            <a:off x="6031073" y="2646325"/>
            <a:ext cx="2175300" cy="43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000" b="1">
                <a:latin typeface="Archivo"/>
                <a:ea typeface="Archivo"/>
                <a:cs typeface="Archivo"/>
                <a:sym typeface="Archiv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grpSp>
        <p:nvGrpSpPr>
          <p:cNvPr id="277" name="Google Shape;277;p18"/>
          <p:cNvGrpSpPr/>
          <p:nvPr/>
        </p:nvGrpSpPr>
        <p:grpSpPr>
          <a:xfrm>
            <a:off x="7527475" y="-437123"/>
            <a:ext cx="2304049" cy="2076084"/>
            <a:chOff x="7527475" y="-437123"/>
            <a:chExt cx="2304049" cy="2076084"/>
          </a:xfrm>
        </p:grpSpPr>
        <p:sp>
          <p:nvSpPr>
            <p:cNvPr id="278" name="Google Shape;278;p18"/>
            <p:cNvSpPr/>
            <p:nvPr/>
          </p:nvSpPr>
          <p:spPr>
            <a:xfrm rot="-5400000" flipH="1">
              <a:off x="7653475" y="-58150"/>
              <a:ext cx="1554600" cy="1548600"/>
            </a:xfrm>
            <a:prstGeom prst="rtTriangl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79" name="Google Shape;279;p18"/>
            <p:cNvGrpSpPr/>
            <p:nvPr/>
          </p:nvGrpSpPr>
          <p:grpSpPr>
            <a:xfrm>
              <a:off x="7527475" y="-190576"/>
              <a:ext cx="2304049" cy="1829537"/>
              <a:chOff x="7267300" y="-366311"/>
              <a:chExt cx="2304049" cy="1829537"/>
            </a:xfrm>
          </p:grpSpPr>
          <p:sp>
            <p:nvSpPr>
              <p:cNvPr id="280" name="Google Shape;280;p18"/>
              <p:cNvSpPr/>
              <p:nvPr/>
            </p:nvSpPr>
            <p:spPr>
              <a:xfrm rot="2699366" flipH="1">
                <a:off x="8496503" y="490078"/>
                <a:ext cx="1150392" cy="262619"/>
              </a:xfrm>
              <a:prstGeom prst="roundRect">
                <a:avLst>
                  <a:gd name="adj" fmla="val 50000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" name="Google Shape;281;p18"/>
              <p:cNvSpPr/>
              <p:nvPr/>
            </p:nvSpPr>
            <p:spPr>
              <a:xfrm>
                <a:off x="7719598" y="153426"/>
                <a:ext cx="1309800" cy="1309800"/>
              </a:xfrm>
              <a:prstGeom prst="ellipse">
                <a:avLst/>
              </a:prstGeom>
              <a:noFill/>
              <a:ln w="9525" cap="flat" cmpd="sng">
                <a:solidFill>
                  <a:schemeClr val="lt1"/>
                </a:solidFill>
                <a:prstDash val="lg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" name="Google Shape;282;p18"/>
              <p:cNvSpPr/>
              <p:nvPr/>
            </p:nvSpPr>
            <p:spPr>
              <a:xfrm rot="2699336" flipH="1">
                <a:off x="7177884" y="-7536"/>
                <a:ext cx="1098632" cy="201950"/>
              </a:xfrm>
              <a:prstGeom prst="roundRect">
                <a:avLst>
                  <a:gd name="adj" fmla="val 50000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83" name="Google Shape;283;p18"/>
            <p:cNvSpPr/>
            <p:nvPr/>
          </p:nvSpPr>
          <p:spPr>
            <a:xfrm rot="2700000">
              <a:off x="7775558" y="-183425"/>
              <a:ext cx="770464" cy="127703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4" name="Google Shape;284;p18"/>
          <p:cNvGrpSpPr/>
          <p:nvPr/>
        </p:nvGrpSpPr>
        <p:grpSpPr>
          <a:xfrm>
            <a:off x="3917102" y="4514625"/>
            <a:ext cx="1309796" cy="257750"/>
            <a:chOff x="-6337521" y="4362225"/>
            <a:chExt cx="1309796" cy="257750"/>
          </a:xfrm>
        </p:grpSpPr>
        <p:sp>
          <p:nvSpPr>
            <p:cNvPr id="285" name="Google Shape;285;p18"/>
            <p:cNvSpPr/>
            <p:nvPr/>
          </p:nvSpPr>
          <p:spPr>
            <a:xfrm>
              <a:off x="-5917975" y="4362225"/>
              <a:ext cx="73800" cy="73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18"/>
            <p:cNvSpPr/>
            <p:nvPr/>
          </p:nvSpPr>
          <p:spPr>
            <a:xfrm>
              <a:off x="-5713862" y="4362225"/>
              <a:ext cx="73800" cy="73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18"/>
            <p:cNvSpPr/>
            <p:nvPr/>
          </p:nvSpPr>
          <p:spPr>
            <a:xfrm>
              <a:off x="-5509750" y="4362225"/>
              <a:ext cx="73800" cy="73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18"/>
            <p:cNvSpPr/>
            <p:nvPr/>
          </p:nvSpPr>
          <p:spPr>
            <a:xfrm>
              <a:off x="-5305637" y="4362225"/>
              <a:ext cx="73800" cy="73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18"/>
            <p:cNvSpPr/>
            <p:nvPr/>
          </p:nvSpPr>
          <p:spPr>
            <a:xfrm>
              <a:off x="-5101525" y="4362225"/>
              <a:ext cx="73800" cy="73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18"/>
            <p:cNvSpPr/>
            <p:nvPr/>
          </p:nvSpPr>
          <p:spPr>
            <a:xfrm>
              <a:off x="-6337521" y="4546175"/>
              <a:ext cx="73800" cy="73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18"/>
            <p:cNvSpPr/>
            <p:nvPr/>
          </p:nvSpPr>
          <p:spPr>
            <a:xfrm>
              <a:off x="-6133409" y="4546175"/>
              <a:ext cx="73800" cy="73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18"/>
            <p:cNvSpPr/>
            <p:nvPr/>
          </p:nvSpPr>
          <p:spPr>
            <a:xfrm>
              <a:off x="-5929296" y="4546175"/>
              <a:ext cx="73800" cy="73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18"/>
            <p:cNvSpPr/>
            <p:nvPr/>
          </p:nvSpPr>
          <p:spPr>
            <a:xfrm>
              <a:off x="-5725184" y="4546175"/>
              <a:ext cx="73800" cy="73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18"/>
            <p:cNvSpPr/>
            <p:nvPr/>
          </p:nvSpPr>
          <p:spPr>
            <a:xfrm>
              <a:off x="-5521071" y="4546175"/>
              <a:ext cx="73800" cy="73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reveal/>
      </p:transition>
    </mc:Choice>
    <mc:Fallback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97" name="Google Shape;297;p19"/>
          <p:cNvSpPr txBox="1">
            <a:spLocks noGrp="1"/>
          </p:cNvSpPr>
          <p:nvPr>
            <p:ph type="subTitle" idx="1"/>
          </p:nvPr>
        </p:nvSpPr>
        <p:spPr>
          <a:xfrm>
            <a:off x="1668869" y="2001675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8" name="Google Shape;298;p19"/>
          <p:cNvSpPr txBox="1">
            <a:spLocks noGrp="1"/>
          </p:cNvSpPr>
          <p:nvPr>
            <p:ph type="subTitle" idx="2"/>
          </p:nvPr>
        </p:nvSpPr>
        <p:spPr>
          <a:xfrm>
            <a:off x="5711722" y="2001675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9" name="Google Shape;299;p19"/>
          <p:cNvSpPr txBox="1">
            <a:spLocks noGrp="1"/>
          </p:cNvSpPr>
          <p:nvPr>
            <p:ph type="subTitle" idx="3"/>
          </p:nvPr>
        </p:nvSpPr>
        <p:spPr>
          <a:xfrm>
            <a:off x="1668869" y="3325493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0" name="Google Shape;300;p19"/>
          <p:cNvSpPr txBox="1">
            <a:spLocks noGrp="1"/>
          </p:cNvSpPr>
          <p:nvPr>
            <p:ph type="subTitle" idx="4"/>
          </p:nvPr>
        </p:nvSpPr>
        <p:spPr>
          <a:xfrm>
            <a:off x="5711722" y="3325493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1" name="Google Shape;301;p19"/>
          <p:cNvSpPr txBox="1">
            <a:spLocks noGrp="1"/>
          </p:cNvSpPr>
          <p:nvPr>
            <p:ph type="subTitle" idx="5"/>
          </p:nvPr>
        </p:nvSpPr>
        <p:spPr>
          <a:xfrm>
            <a:off x="1668865" y="1610569"/>
            <a:ext cx="1978200" cy="42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"/>
              <a:buNone/>
              <a:defRPr sz="2000" b="1">
                <a:latin typeface="Archivo"/>
                <a:ea typeface="Archivo"/>
                <a:cs typeface="Archivo"/>
                <a:sym typeface="Archivo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"/>
              <a:buNone/>
              <a:defRPr sz="22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"/>
              <a:buNone/>
              <a:defRPr sz="22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"/>
              <a:buNone/>
              <a:defRPr sz="22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"/>
              <a:buNone/>
              <a:defRPr sz="22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"/>
              <a:buNone/>
              <a:defRPr sz="22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"/>
              <a:buNone/>
              <a:defRPr sz="22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"/>
              <a:buNone/>
              <a:defRPr sz="22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"/>
              <a:buNone/>
              <a:defRPr sz="22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302" name="Google Shape;302;p19"/>
          <p:cNvSpPr txBox="1">
            <a:spLocks noGrp="1"/>
          </p:cNvSpPr>
          <p:nvPr>
            <p:ph type="subTitle" idx="6"/>
          </p:nvPr>
        </p:nvSpPr>
        <p:spPr>
          <a:xfrm>
            <a:off x="5711717" y="1610569"/>
            <a:ext cx="1978200" cy="42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"/>
              <a:buNone/>
              <a:defRPr sz="2000" b="1">
                <a:latin typeface="Archivo"/>
                <a:ea typeface="Archivo"/>
                <a:cs typeface="Archivo"/>
                <a:sym typeface="Archivo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"/>
              <a:buNone/>
              <a:defRPr sz="22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"/>
              <a:buNone/>
              <a:defRPr sz="22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"/>
              <a:buNone/>
              <a:defRPr sz="22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"/>
              <a:buNone/>
              <a:defRPr sz="22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"/>
              <a:buNone/>
              <a:defRPr sz="22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"/>
              <a:buNone/>
              <a:defRPr sz="22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"/>
              <a:buNone/>
              <a:defRPr sz="22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"/>
              <a:buNone/>
              <a:defRPr sz="22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303" name="Google Shape;303;p19"/>
          <p:cNvSpPr txBox="1">
            <a:spLocks noGrp="1"/>
          </p:cNvSpPr>
          <p:nvPr>
            <p:ph type="subTitle" idx="7"/>
          </p:nvPr>
        </p:nvSpPr>
        <p:spPr>
          <a:xfrm>
            <a:off x="1668865" y="2935775"/>
            <a:ext cx="1978200" cy="42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"/>
              <a:buNone/>
              <a:defRPr sz="2000" b="1">
                <a:latin typeface="Archivo"/>
                <a:ea typeface="Archivo"/>
                <a:cs typeface="Archivo"/>
                <a:sym typeface="Archivo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"/>
              <a:buNone/>
              <a:defRPr sz="22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"/>
              <a:buNone/>
              <a:defRPr sz="22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"/>
              <a:buNone/>
              <a:defRPr sz="22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"/>
              <a:buNone/>
              <a:defRPr sz="22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"/>
              <a:buNone/>
              <a:defRPr sz="22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"/>
              <a:buNone/>
              <a:defRPr sz="22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"/>
              <a:buNone/>
              <a:defRPr sz="22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"/>
              <a:buNone/>
              <a:defRPr sz="22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304" name="Google Shape;304;p19"/>
          <p:cNvSpPr txBox="1">
            <a:spLocks noGrp="1"/>
          </p:cNvSpPr>
          <p:nvPr>
            <p:ph type="subTitle" idx="8"/>
          </p:nvPr>
        </p:nvSpPr>
        <p:spPr>
          <a:xfrm>
            <a:off x="5711717" y="2935775"/>
            <a:ext cx="1978200" cy="42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"/>
              <a:buNone/>
              <a:defRPr sz="2000" b="1">
                <a:latin typeface="Archivo"/>
                <a:ea typeface="Archivo"/>
                <a:cs typeface="Archivo"/>
                <a:sym typeface="Archivo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"/>
              <a:buNone/>
              <a:defRPr sz="22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"/>
              <a:buNone/>
              <a:defRPr sz="22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"/>
              <a:buNone/>
              <a:defRPr sz="22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"/>
              <a:buNone/>
              <a:defRPr sz="22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"/>
              <a:buNone/>
              <a:defRPr sz="22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"/>
              <a:buNone/>
              <a:defRPr sz="22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"/>
              <a:buNone/>
              <a:defRPr sz="22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"/>
              <a:buNone/>
              <a:defRPr sz="22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grpSp>
        <p:nvGrpSpPr>
          <p:cNvPr id="305" name="Google Shape;305;p19"/>
          <p:cNvGrpSpPr/>
          <p:nvPr/>
        </p:nvGrpSpPr>
        <p:grpSpPr>
          <a:xfrm>
            <a:off x="7527475" y="-437123"/>
            <a:ext cx="2304049" cy="2076084"/>
            <a:chOff x="7527475" y="-437123"/>
            <a:chExt cx="2304049" cy="2076084"/>
          </a:xfrm>
        </p:grpSpPr>
        <p:sp>
          <p:nvSpPr>
            <p:cNvPr id="306" name="Google Shape;306;p19"/>
            <p:cNvSpPr/>
            <p:nvPr/>
          </p:nvSpPr>
          <p:spPr>
            <a:xfrm rot="-5400000" flipH="1">
              <a:off x="7653475" y="-58150"/>
              <a:ext cx="1554600" cy="1548600"/>
            </a:xfrm>
            <a:prstGeom prst="rtTriangl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07" name="Google Shape;307;p19"/>
            <p:cNvGrpSpPr/>
            <p:nvPr/>
          </p:nvGrpSpPr>
          <p:grpSpPr>
            <a:xfrm>
              <a:off x="7527475" y="-190576"/>
              <a:ext cx="2304049" cy="1829537"/>
              <a:chOff x="7267300" y="-366311"/>
              <a:chExt cx="2304049" cy="1829537"/>
            </a:xfrm>
          </p:grpSpPr>
          <p:sp>
            <p:nvSpPr>
              <p:cNvPr id="308" name="Google Shape;308;p19"/>
              <p:cNvSpPr/>
              <p:nvPr/>
            </p:nvSpPr>
            <p:spPr>
              <a:xfrm rot="2699366" flipH="1">
                <a:off x="8496503" y="490078"/>
                <a:ext cx="1150392" cy="262619"/>
              </a:xfrm>
              <a:prstGeom prst="roundRect">
                <a:avLst>
                  <a:gd name="adj" fmla="val 50000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" name="Google Shape;309;p19"/>
              <p:cNvSpPr/>
              <p:nvPr/>
            </p:nvSpPr>
            <p:spPr>
              <a:xfrm>
                <a:off x="7719598" y="153426"/>
                <a:ext cx="1309800" cy="1309800"/>
              </a:xfrm>
              <a:prstGeom prst="ellipse">
                <a:avLst/>
              </a:prstGeom>
              <a:noFill/>
              <a:ln w="9525" cap="flat" cmpd="sng">
                <a:solidFill>
                  <a:schemeClr val="lt1"/>
                </a:solidFill>
                <a:prstDash val="lg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" name="Google Shape;310;p19"/>
              <p:cNvSpPr/>
              <p:nvPr/>
            </p:nvSpPr>
            <p:spPr>
              <a:xfrm rot="2699336" flipH="1">
                <a:off x="7177884" y="-7536"/>
                <a:ext cx="1098632" cy="201950"/>
              </a:xfrm>
              <a:prstGeom prst="roundRect">
                <a:avLst>
                  <a:gd name="adj" fmla="val 50000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11" name="Google Shape;311;p19"/>
            <p:cNvSpPr/>
            <p:nvPr/>
          </p:nvSpPr>
          <p:spPr>
            <a:xfrm rot="2700000">
              <a:off x="7775558" y="-183425"/>
              <a:ext cx="770464" cy="127703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2" name="Google Shape;312;p19"/>
          <p:cNvGrpSpPr/>
          <p:nvPr/>
        </p:nvGrpSpPr>
        <p:grpSpPr>
          <a:xfrm>
            <a:off x="3505627" y="4514625"/>
            <a:ext cx="1309796" cy="257750"/>
            <a:chOff x="-6337521" y="4362225"/>
            <a:chExt cx="1309796" cy="257750"/>
          </a:xfrm>
        </p:grpSpPr>
        <p:sp>
          <p:nvSpPr>
            <p:cNvPr id="313" name="Google Shape;313;p19"/>
            <p:cNvSpPr/>
            <p:nvPr/>
          </p:nvSpPr>
          <p:spPr>
            <a:xfrm>
              <a:off x="-5917975" y="4362225"/>
              <a:ext cx="73800" cy="73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19"/>
            <p:cNvSpPr/>
            <p:nvPr/>
          </p:nvSpPr>
          <p:spPr>
            <a:xfrm>
              <a:off x="-5713862" y="4362225"/>
              <a:ext cx="73800" cy="73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19"/>
            <p:cNvSpPr/>
            <p:nvPr/>
          </p:nvSpPr>
          <p:spPr>
            <a:xfrm>
              <a:off x="-5509750" y="4362225"/>
              <a:ext cx="73800" cy="73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19"/>
            <p:cNvSpPr/>
            <p:nvPr/>
          </p:nvSpPr>
          <p:spPr>
            <a:xfrm>
              <a:off x="-5305637" y="4362225"/>
              <a:ext cx="73800" cy="73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19"/>
            <p:cNvSpPr/>
            <p:nvPr/>
          </p:nvSpPr>
          <p:spPr>
            <a:xfrm>
              <a:off x="-5101525" y="4362225"/>
              <a:ext cx="73800" cy="73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19"/>
            <p:cNvSpPr/>
            <p:nvPr/>
          </p:nvSpPr>
          <p:spPr>
            <a:xfrm>
              <a:off x="-6337521" y="4546175"/>
              <a:ext cx="73800" cy="73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19"/>
            <p:cNvSpPr/>
            <p:nvPr/>
          </p:nvSpPr>
          <p:spPr>
            <a:xfrm>
              <a:off x="-6133409" y="4546175"/>
              <a:ext cx="73800" cy="73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19"/>
            <p:cNvSpPr/>
            <p:nvPr/>
          </p:nvSpPr>
          <p:spPr>
            <a:xfrm>
              <a:off x="-5929296" y="4546175"/>
              <a:ext cx="73800" cy="73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19"/>
            <p:cNvSpPr/>
            <p:nvPr/>
          </p:nvSpPr>
          <p:spPr>
            <a:xfrm>
              <a:off x="-5725184" y="4546175"/>
              <a:ext cx="73800" cy="73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19"/>
            <p:cNvSpPr/>
            <p:nvPr/>
          </p:nvSpPr>
          <p:spPr>
            <a:xfrm>
              <a:off x="-5521071" y="4546175"/>
              <a:ext cx="73800" cy="73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reveal/>
      </p:transition>
    </mc:Choice>
    <mc:Fallback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2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25" name="Google Shape;325;p20"/>
          <p:cNvSpPr txBox="1">
            <a:spLocks noGrp="1"/>
          </p:cNvSpPr>
          <p:nvPr>
            <p:ph type="subTitle" idx="1"/>
          </p:nvPr>
        </p:nvSpPr>
        <p:spPr>
          <a:xfrm>
            <a:off x="948775" y="2264101"/>
            <a:ext cx="19860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6" name="Google Shape;326;p20"/>
          <p:cNvSpPr txBox="1">
            <a:spLocks noGrp="1"/>
          </p:cNvSpPr>
          <p:nvPr>
            <p:ph type="subTitle" idx="2"/>
          </p:nvPr>
        </p:nvSpPr>
        <p:spPr>
          <a:xfrm>
            <a:off x="3578947" y="2264101"/>
            <a:ext cx="19860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7" name="Google Shape;327;p20"/>
          <p:cNvSpPr txBox="1">
            <a:spLocks noGrp="1"/>
          </p:cNvSpPr>
          <p:nvPr>
            <p:ph type="subTitle" idx="3"/>
          </p:nvPr>
        </p:nvSpPr>
        <p:spPr>
          <a:xfrm>
            <a:off x="948775" y="4013304"/>
            <a:ext cx="19860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8" name="Google Shape;328;p20"/>
          <p:cNvSpPr txBox="1">
            <a:spLocks noGrp="1"/>
          </p:cNvSpPr>
          <p:nvPr>
            <p:ph type="subTitle" idx="4"/>
          </p:nvPr>
        </p:nvSpPr>
        <p:spPr>
          <a:xfrm>
            <a:off x="3578947" y="4013304"/>
            <a:ext cx="19860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9" name="Google Shape;329;p20"/>
          <p:cNvSpPr txBox="1">
            <a:spLocks noGrp="1"/>
          </p:cNvSpPr>
          <p:nvPr>
            <p:ph type="subTitle" idx="5"/>
          </p:nvPr>
        </p:nvSpPr>
        <p:spPr>
          <a:xfrm>
            <a:off x="6209125" y="2264101"/>
            <a:ext cx="19860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0" name="Google Shape;330;p20"/>
          <p:cNvSpPr txBox="1">
            <a:spLocks noGrp="1"/>
          </p:cNvSpPr>
          <p:nvPr>
            <p:ph type="subTitle" idx="6"/>
          </p:nvPr>
        </p:nvSpPr>
        <p:spPr>
          <a:xfrm>
            <a:off x="6209125" y="4013304"/>
            <a:ext cx="19860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1" name="Google Shape;331;p20"/>
          <p:cNvSpPr txBox="1">
            <a:spLocks noGrp="1"/>
          </p:cNvSpPr>
          <p:nvPr>
            <p:ph type="subTitle" idx="7"/>
          </p:nvPr>
        </p:nvSpPr>
        <p:spPr>
          <a:xfrm>
            <a:off x="948775" y="1912865"/>
            <a:ext cx="1986000" cy="42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"/>
              <a:buNone/>
              <a:defRPr sz="2000" b="1">
                <a:latin typeface="Archivo"/>
                <a:ea typeface="Archivo"/>
                <a:cs typeface="Archivo"/>
                <a:sym typeface="Archivo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"/>
              <a:buNone/>
              <a:defRPr sz="22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"/>
              <a:buNone/>
              <a:defRPr sz="22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"/>
              <a:buNone/>
              <a:defRPr sz="22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"/>
              <a:buNone/>
              <a:defRPr sz="22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"/>
              <a:buNone/>
              <a:defRPr sz="22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"/>
              <a:buNone/>
              <a:defRPr sz="22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"/>
              <a:buNone/>
              <a:defRPr sz="22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"/>
              <a:buNone/>
              <a:defRPr sz="22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332" name="Google Shape;332;p20"/>
          <p:cNvSpPr txBox="1">
            <a:spLocks noGrp="1"/>
          </p:cNvSpPr>
          <p:nvPr>
            <p:ph type="subTitle" idx="8"/>
          </p:nvPr>
        </p:nvSpPr>
        <p:spPr>
          <a:xfrm>
            <a:off x="3578949" y="1912865"/>
            <a:ext cx="1986000" cy="42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"/>
              <a:buNone/>
              <a:defRPr sz="2000" b="1">
                <a:latin typeface="Archivo"/>
                <a:ea typeface="Archivo"/>
                <a:cs typeface="Archivo"/>
                <a:sym typeface="Archivo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"/>
              <a:buNone/>
              <a:defRPr sz="22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"/>
              <a:buNone/>
              <a:defRPr sz="22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"/>
              <a:buNone/>
              <a:defRPr sz="22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"/>
              <a:buNone/>
              <a:defRPr sz="22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"/>
              <a:buNone/>
              <a:defRPr sz="22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"/>
              <a:buNone/>
              <a:defRPr sz="22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"/>
              <a:buNone/>
              <a:defRPr sz="22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"/>
              <a:buNone/>
              <a:defRPr sz="22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333" name="Google Shape;333;p20"/>
          <p:cNvSpPr txBox="1">
            <a:spLocks noGrp="1"/>
          </p:cNvSpPr>
          <p:nvPr>
            <p:ph type="subTitle" idx="9"/>
          </p:nvPr>
        </p:nvSpPr>
        <p:spPr>
          <a:xfrm>
            <a:off x="948775" y="3663804"/>
            <a:ext cx="1986000" cy="42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"/>
              <a:buNone/>
              <a:defRPr sz="2000" b="1">
                <a:latin typeface="Archivo"/>
                <a:ea typeface="Archivo"/>
                <a:cs typeface="Archivo"/>
                <a:sym typeface="Archivo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"/>
              <a:buNone/>
              <a:defRPr sz="22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"/>
              <a:buNone/>
              <a:defRPr sz="22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"/>
              <a:buNone/>
              <a:defRPr sz="22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"/>
              <a:buNone/>
              <a:defRPr sz="22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"/>
              <a:buNone/>
              <a:defRPr sz="22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"/>
              <a:buNone/>
              <a:defRPr sz="22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"/>
              <a:buNone/>
              <a:defRPr sz="22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"/>
              <a:buNone/>
              <a:defRPr sz="22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334" name="Google Shape;334;p20"/>
          <p:cNvSpPr txBox="1">
            <a:spLocks noGrp="1"/>
          </p:cNvSpPr>
          <p:nvPr>
            <p:ph type="subTitle" idx="13"/>
          </p:nvPr>
        </p:nvSpPr>
        <p:spPr>
          <a:xfrm>
            <a:off x="3578949" y="3663804"/>
            <a:ext cx="1986000" cy="42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"/>
              <a:buNone/>
              <a:defRPr sz="2000" b="1">
                <a:latin typeface="Archivo"/>
                <a:ea typeface="Archivo"/>
                <a:cs typeface="Archivo"/>
                <a:sym typeface="Archivo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"/>
              <a:buNone/>
              <a:defRPr sz="22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"/>
              <a:buNone/>
              <a:defRPr sz="22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"/>
              <a:buNone/>
              <a:defRPr sz="22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"/>
              <a:buNone/>
              <a:defRPr sz="22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"/>
              <a:buNone/>
              <a:defRPr sz="22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"/>
              <a:buNone/>
              <a:defRPr sz="22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"/>
              <a:buNone/>
              <a:defRPr sz="22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"/>
              <a:buNone/>
              <a:defRPr sz="22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335" name="Google Shape;335;p20"/>
          <p:cNvSpPr txBox="1">
            <a:spLocks noGrp="1"/>
          </p:cNvSpPr>
          <p:nvPr>
            <p:ph type="subTitle" idx="14"/>
          </p:nvPr>
        </p:nvSpPr>
        <p:spPr>
          <a:xfrm>
            <a:off x="6209125" y="1912865"/>
            <a:ext cx="1986000" cy="42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"/>
              <a:buNone/>
              <a:defRPr sz="2000" b="1">
                <a:latin typeface="Archivo"/>
                <a:ea typeface="Archivo"/>
                <a:cs typeface="Archivo"/>
                <a:sym typeface="Archivo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"/>
              <a:buNone/>
              <a:defRPr sz="22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"/>
              <a:buNone/>
              <a:defRPr sz="22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"/>
              <a:buNone/>
              <a:defRPr sz="22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"/>
              <a:buNone/>
              <a:defRPr sz="22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"/>
              <a:buNone/>
              <a:defRPr sz="22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"/>
              <a:buNone/>
              <a:defRPr sz="22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"/>
              <a:buNone/>
              <a:defRPr sz="22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"/>
              <a:buNone/>
              <a:defRPr sz="22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336" name="Google Shape;336;p20"/>
          <p:cNvSpPr txBox="1">
            <a:spLocks noGrp="1"/>
          </p:cNvSpPr>
          <p:nvPr>
            <p:ph type="subTitle" idx="15"/>
          </p:nvPr>
        </p:nvSpPr>
        <p:spPr>
          <a:xfrm>
            <a:off x="6209125" y="3663804"/>
            <a:ext cx="1986000" cy="42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"/>
              <a:buNone/>
              <a:defRPr sz="2000" b="1">
                <a:latin typeface="Archivo"/>
                <a:ea typeface="Archivo"/>
                <a:cs typeface="Archivo"/>
                <a:sym typeface="Archivo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"/>
              <a:buNone/>
              <a:defRPr sz="22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"/>
              <a:buNone/>
              <a:defRPr sz="22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"/>
              <a:buNone/>
              <a:defRPr sz="22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"/>
              <a:buNone/>
              <a:defRPr sz="22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"/>
              <a:buNone/>
              <a:defRPr sz="22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"/>
              <a:buNone/>
              <a:defRPr sz="22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"/>
              <a:buNone/>
              <a:defRPr sz="22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"/>
              <a:buNone/>
              <a:defRPr sz="22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grpSp>
        <p:nvGrpSpPr>
          <p:cNvPr id="337" name="Google Shape;337;p20"/>
          <p:cNvGrpSpPr/>
          <p:nvPr/>
        </p:nvGrpSpPr>
        <p:grpSpPr>
          <a:xfrm>
            <a:off x="7656465" y="-721526"/>
            <a:ext cx="1980734" cy="2320737"/>
            <a:chOff x="7656465" y="-721526"/>
            <a:chExt cx="1980734" cy="2320737"/>
          </a:xfrm>
        </p:grpSpPr>
        <p:sp>
          <p:nvSpPr>
            <p:cNvPr id="338" name="Google Shape;338;p20"/>
            <p:cNvSpPr/>
            <p:nvPr/>
          </p:nvSpPr>
          <p:spPr>
            <a:xfrm rot="-5400000" flipH="1">
              <a:off x="7653475" y="-58150"/>
              <a:ext cx="1554600" cy="1548600"/>
            </a:xfrm>
            <a:prstGeom prst="rtTriangl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39" name="Google Shape;339;p20"/>
            <p:cNvGrpSpPr/>
            <p:nvPr/>
          </p:nvGrpSpPr>
          <p:grpSpPr>
            <a:xfrm>
              <a:off x="7775873" y="-721526"/>
              <a:ext cx="1861326" cy="2320737"/>
              <a:chOff x="7515698" y="-897261"/>
              <a:chExt cx="1861326" cy="2320737"/>
            </a:xfrm>
          </p:grpSpPr>
          <p:sp>
            <p:nvSpPr>
              <p:cNvPr id="340" name="Google Shape;340;p20"/>
              <p:cNvSpPr/>
              <p:nvPr/>
            </p:nvSpPr>
            <p:spPr>
              <a:xfrm rot="2699366" flipH="1">
                <a:off x="8302178" y="731953"/>
                <a:ext cx="1150392" cy="262619"/>
              </a:xfrm>
              <a:prstGeom prst="roundRect">
                <a:avLst>
                  <a:gd name="adj" fmla="val 50000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" name="Google Shape;341;p20"/>
              <p:cNvSpPr/>
              <p:nvPr/>
            </p:nvSpPr>
            <p:spPr>
              <a:xfrm>
                <a:off x="7515698" y="113676"/>
                <a:ext cx="1309800" cy="1309800"/>
              </a:xfrm>
              <a:prstGeom prst="ellipse">
                <a:avLst/>
              </a:prstGeom>
              <a:noFill/>
              <a:ln w="9525" cap="flat" cmpd="sng">
                <a:solidFill>
                  <a:schemeClr val="lt1"/>
                </a:solidFill>
                <a:prstDash val="lg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" name="Google Shape;342;p20"/>
              <p:cNvSpPr/>
              <p:nvPr/>
            </p:nvSpPr>
            <p:spPr>
              <a:xfrm rot="2699336" flipH="1">
                <a:off x="7493659" y="-538486"/>
                <a:ext cx="1098632" cy="201950"/>
              </a:xfrm>
              <a:prstGeom prst="roundRect">
                <a:avLst>
                  <a:gd name="adj" fmla="val 50000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43" name="Google Shape;343;p20"/>
            <p:cNvSpPr/>
            <p:nvPr/>
          </p:nvSpPr>
          <p:spPr>
            <a:xfrm rot="2700000">
              <a:off x="7588783" y="-172000"/>
              <a:ext cx="770464" cy="127703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reveal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733575" y="1967900"/>
            <a:ext cx="4410900" cy="136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789425" y="539500"/>
            <a:ext cx="1046700" cy="13353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733575" y="3376700"/>
            <a:ext cx="2770800" cy="71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3"/>
          <p:cNvSpPr>
            <a:spLocks noGrp="1"/>
          </p:cNvSpPr>
          <p:nvPr>
            <p:ph type="pic" idx="3"/>
          </p:nvPr>
        </p:nvSpPr>
        <p:spPr>
          <a:xfrm>
            <a:off x="5397500" y="1055100"/>
            <a:ext cx="3033300" cy="3033300"/>
          </a:xfrm>
          <a:prstGeom prst="ellipse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sp>
      <p:grpSp>
        <p:nvGrpSpPr>
          <p:cNvPr id="17" name="Google Shape;17;p3"/>
          <p:cNvGrpSpPr/>
          <p:nvPr/>
        </p:nvGrpSpPr>
        <p:grpSpPr>
          <a:xfrm>
            <a:off x="3660304" y="399825"/>
            <a:ext cx="1309796" cy="257750"/>
            <a:chOff x="-6337521" y="4362225"/>
            <a:chExt cx="1309796" cy="257750"/>
          </a:xfrm>
        </p:grpSpPr>
        <p:sp>
          <p:nvSpPr>
            <p:cNvPr id="18" name="Google Shape;18;p3"/>
            <p:cNvSpPr/>
            <p:nvPr/>
          </p:nvSpPr>
          <p:spPr>
            <a:xfrm>
              <a:off x="-5917975" y="4362225"/>
              <a:ext cx="73800" cy="73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3"/>
            <p:cNvSpPr/>
            <p:nvPr/>
          </p:nvSpPr>
          <p:spPr>
            <a:xfrm>
              <a:off x="-5713862" y="4362225"/>
              <a:ext cx="73800" cy="73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>
              <a:off x="-5509750" y="4362225"/>
              <a:ext cx="73800" cy="73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>
              <a:off x="-5305637" y="4362225"/>
              <a:ext cx="73800" cy="73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>
              <a:off x="-5101525" y="4362225"/>
              <a:ext cx="73800" cy="73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>
              <a:off x="-6337521" y="4546175"/>
              <a:ext cx="73800" cy="73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>
              <a:off x="-6133409" y="4546175"/>
              <a:ext cx="73800" cy="73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>
              <a:off x="-5929296" y="4546175"/>
              <a:ext cx="73800" cy="73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>
              <a:off x="-5725184" y="4546175"/>
              <a:ext cx="73800" cy="73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>
              <a:off x="-5521071" y="4546175"/>
              <a:ext cx="73800" cy="73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reveal/>
      </p:transition>
    </mc:Choice>
    <mc:Fallback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grpSp>
        <p:nvGrpSpPr>
          <p:cNvPr id="346" name="Google Shape;346;p21"/>
          <p:cNvGrpSpPr/>
          <p:nvPr/>
        </p:nvGrpSpPr>
        <p:grpSpPr>
          <a:xfrm>
            <a:off x="7267300" y="-374475"/>
            <a:ext cx="2456449" cy="5138686"/>
            <a:chOff x="7267300" y="-374475"/>
            <a:chExt cx="2456449" cy="5138686"/>
          </a:xfrm>
        </p:grpSpPr>
        <p:grpSp>
          <p:nvGrpSpPr>
            <p:cNvPr id="347" name="Google Shape;347;p21"/>
            <p:cNvGrpSpPr/>
            <p:nvPr/>
          </p:nvGrpSpPr>
          <p:grpSpPr>
            <a:xfrm>
              <a:off x="7432804" y="4506461"/>
              <a:ext cx="1309796" cy="257750"/>
              <a:chOff x="-6337521" y="4362225"/>
              <a:chExt cx="1309796" cy="257750"/>
            </a:xfrm>
          </p:grpSpPr>
          <p:sp>
            <p:nvSpPr>
              <p:cNvPr id="348" name="Google Shape;348;p21"/>
              <p:cNvSpPr/>
              <p:nvPr/>
            </p:nvSpPr>
            <p:spPr>
              <a:xfrm>
                <a:off x="-5917975" y="4362225"/>
                <a:ext cx="73800" cy="73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" name="Google Shape;349;p21"/>
              <p:cNvSpPr/>
              <p:nvPr/>
            </p:nvSpPr>
            <p:spPr>
              <a:xfrm>
                <a:off x="-5713862" y="4362225"/>
                <a:ext cx="73800" cy="73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" name="Google Shape;350;p21"/>
              <p:cNvSpPr/>
              <p:nvPr/>
            </p:nvSpPr>
            <p:spPr>
              <a:xfrm>
                <a:off x="-5509750" y="4362225"/>
                <a:ext cx="73800" cy="73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" name="Google Shape;351;p21"/>
              <p:cNvSpPr/>
              <p:nvPr/>
            </p:nvSpPr>
            <p:spPr>
              <a:xfrm>
                <a:off x="-5305637" y="4362225"/>
                <a:ext cx="73800" cy="73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" name="Google Shape;352;p21"/>
              <p:cNvSpPr/>
              <p:nvPr/>
            </p:nvSpPr>
            <p:spPr>
              <a:xfrm>
                <a:off x="-5101525" y="4362225"/>
                <a:ext cx="73800" cy="73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" name="Google Shape;353;p21"/>
              <p:cNvSpPr/>
              <p:nvPr/>
            </p:nvSpPr>
            <p:spPr>
              <a:xfrm>
                <a:off x="-6337521" y="4546175"/>
                <a:ext cx="73800" cy="73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" name="Google Shape;354;p21"/>
              <p:cNvSpPr/>
              <p:nvPr/>
            </p:nvSpPr>
            <p:spPr>
              <a:xfrm>
                <a:off x="-6133409" y="4546175"/>
                <a:ext cx="73800" cy="73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" name="Google Shape;355;p21"/>
              <p:cNvSpPr/>
              <p:nvPr/>
            </p:nvSpPr>
            <p:spPr>
              <a:xfrm>
                <a:off x="-5929296" y="4546175"/>
                <a:ext cx="73800" cy="73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" name="Google Shape;356;p21"/>
              <p:cNvSpPr/>
              <p:nvPr/>
            </p:nvSpPr>
            <p:spPr>
              <a:xfrm>
                <a:off x="-5725184" y="4546175"/>
                <a:ext cx="73800" cy="73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" name="Google Shape;357;p21"/>
              <p:cNvSpPr/>
              <p:nvPr/>
            </p:nvSpPr>
            <p:spPr>
              <a:xfrm>
                <a:off x="-5521071" y="4546175"/>
                <a:ext cx="73800" cy="73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58" name="Google Shape;358;p21"/>
            <p:cNvGrpSpPr/>
            <p:nvPr/>
          </p:nvGrpSpPr>
          <p:grpSpPr>
            <a:xfrm>
              <a:off x="7267300" y="-374475"/>
              <a:ext cx="2456449" cy="1917411"/>
              <a:chOff x="7267300" y="-366311"/>
              <a:chExt cx="2456449" cy="1917411"/>
            </a:xfrm>
          </p:grpSpPr>
          <p:sp>
            <p:nvSpPr>
              <p:cNvPr id="359" name="Google Shape;359;p21"/>
              <p:cNvSpPr/>
              <p:nvPr/>
            </p:nvSpPr>
            <p:spPr>
              <a:xfrm rot="-5400000" flipH="1">
                <a:off x="7653475" y="-500"/>
                <a:ext cx="1554600" cy="1548600"/>
              </a:xfrm>
              <a:prstGeom prst="rtTriangl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" name="Google Shape;360;p21"/>
              <p:cNvSpPr/>
              <p:nvPr/>
            </p:nvSpPr>
            <p:spPr>
              <a:xfrm rot="2699366" flipH="1">
                <a:off x="8648903" y="642478"/>
                <a:ext cx="1150392" cy="262619"/>
              </a:xfrm>
              <a:prstGeom prst="roundRect">
                <a:avLst>
                  <a:gd name="adj" fmla="val 50000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" name="Google Shape;361;p21"/>
              <p:cNvSpPr/>
              <p:nvPr/>
            </p:nvSpPr>
            <p:spPr>
              <a:xfrm>
                <a:off x="7719598" y="153426"/>
                <a:ext cx="1309800" cy="1309800"/>
              </a:xfrm>
              <a:prstGeom prst="ellipse">
                <a:avLst/>
              </a:prstGeom>
              <a:noFill/>
              <a:ln w="9525" cap="flat" cmpd="sng">
                <a:solidFill>
                  <a:schemeClr val="lt1"/>
                </a:solidFill>
                <a:prstDash val="lg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" name="Google Shape;362;p21"/>
              <p:cNvSpPr/>
              <p:nvPr/>
            </p:nvSpPr>
            <p:spPr>
              <a:xfrm rot="2699336" flipH="1">
                <a:off x="7177884" y="-7536"/>
                <a:ext cx="1098632" cy="201950"/>
              </a:xfrm>
              <a:prstGeom prst="roundRect">
                <a:avLst>
                  <a:gd name="adj" fmla="val 50000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reveal/>
      </p:transition>
    </mc:Choice>
    <mc:Fallback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22"/>
          <p:cNvSpPr txBox="1">
            <a:spLocks noGrp="1"/>
          </p:cNvSpPr>
          <p:nvPr>
            <p:ph type="title"/>
          </p:nvPr>
        </p:nvSpPr>
        <p:spPr>
          <a:xfrm>
            <a:off x="720000" y="1222900"/>
            <a:ext cx="4275900" cy="173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65" name="Google Shape;365;p22"/>
          <p:cNvSpPr txBox="1">
            <a:spLocks noGrp="1"/>
          </p:cNvSpPr>
          <p:nvPr>
            <p:ph type="subTitle" idx="1"/>
          </p:nvPr>
        </p:nvSpPr>
        <p:spPr>
          <a:xfrm>
            <a:off x="720000" y="3055100"/>
            <a:ext cx="3519600" cy="86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6" name="Google Shape;366;p22"/>
          <p:cNvSpPr>
            <a:spLocks noGrp="1"/>
          </p:cNvSpPr>
          <p:nvPr>
            <p:ph type="pic" idx="2"/>
          </p:nvPr>
        </p:nvSpPr>
        <p:spPr>
          <a:xfrm>
            <a:off x="5397500" y="1055100"/>
            <a:ext cx="3033300" cy="3033300"/>
          </a:xfrm>
          <a:prstGeom prst="ellipse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sp>
      <p:grpSp>
        <p:nvGrpSpPr>
          <p:cNvPr id="367" name="Google Shape;367;p22"/>
          <p:cNvGrpSpPr/>
          <p:nvPr/>
        </p:nvGrpSpPr>
        <p:grpSpPr>
          <a:xfrm rot="10800000" flipH="1">
            <a:off x="5362579" y="4349289"/>
            <a:ext cx="1309796" cy="257750"/>
            <a:chOff x="-6337521" y="4362225"/>
            <a:chExt cx="1309796" cy="257750"/>
          </a:xfrm>
        </p:grpSpPr>
        <p:sp>
          <p:nvSpPr>
            <p:cNvPr id="368" name="Google Shape;368;p22"/>
            <p:cNvSpPr/>
            <p:nvPr/>
          </p:nvSpPr>
          <p:spPr>
            <a:xfrm>
              <a:off x="-5917975" y="4362225"/>
              <a:ext cx="73800" cy="73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22"/>
            <p:cNvSpPr/>
            <p:nvPr/>
          </p:nvSpPr>
          <p:spPr>
            <a:xfrm>
              <a:off x="-5713862" y="4362225"/>
              <a:ext cx="73800" cy="73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22"/>
            <p:cNvSpPr/>
            <p:nvPr/>
          </p:nvSpPr>
          <p:spPr>
            <a:xfrm>
              <a:off x="-5509750" y="4362225"/>
              <a:ext cx="73800" cy="73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22"/>
            <p:cNvSpPr/>
            <p:nvPr/>
          </p:nvSpPr>
          <p:spPr>
            <a:xfrm>
              <a:off x="-5305637" y="4362225"/>
              <a:ext cx="73800" cy="73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22"/>
            <p:cNvSpPr/>
            <p:nvPr/>
          </p:nvSpPr>
          <p:spPr>
            <a:xfrm>
              <a:off x="-5101525" y="4362225"/>
              <a:ext cx="73800" cy="73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22"/>
            <p:cNvSpPr/>
            <p:nvPr/>
          </p:nvSpPr>
          <p:spPr>
            <a:xfrm>
              <a:off x="-6337521" y="4546175"/>
              <a:ext cx="73800" cy="73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22"/>
            <p:cNvSpPr/>
            <p:nvPr/>
          </p:nvSpPr>
          <p:spPr>
            <a:xfrm>
              <a:off x="-6133409" y="4546175"/>
              <a:ext cx="73800" cy="73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22"/>
            <p:cNvSpPr/>
            <p:nvPr/>
          </p:nvSpPr>
          <p:spPr>
            <a:xfrm>
              <a:off x="-5929296" y="4546175"/>
              <a:ext cx="73800" cy="73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22"/>
            <p:cNvSpPr/>
            <p:nvPr/>
          </p:nvSpPr>
          <p:spPr>
            <a:xfrm>
              <a:off x="-5725184" y="4546175"/>
              <a:ext cx="73800" cy="73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22"/>
            <p:cNvSpPr/>
            <p:nvPr/>
          </p:nvSpPr>
          <p:spPr>
            <a:xfrm>
              <a:off x="-5521071" y="4546175"/>
              <a:ext cx="73800" cy="73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reveal/>
      </p:transition>
    </mc:Choice>
    <mc:Fallback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23"/>
          <p:cNvSpPr txBox="1">
            <a:spLocks noGrp="1"/>
          </p:cNvSpPr>
          <p:nvPr>
            <p:ph type="title"/>
          </p:nvPr>
        </p:nvSpPr>
        <p:spPr>
          <a:xfrm>
            <a:off x="720000" y="1476950"/>
            <a:ext cx="3045900" cy="70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80" name="Google Shape;380;p23"/>
          <p:cNvSpPr txBox="1">
            <a:spLocks noGrp="1"/>
          </p:cNvSpPr>
          <p:nvPr>
            <p:ph type="subTitle" idx="1"/>
          </p:nvPr>
        </p:nvSpPr>
        <p:spPr>
          <a:xfrm>
            <a:off x="720000" y="2183225"/>
            <a:ext cx="3045900" cy="12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381" name="Google Shape;381;p23"/>
          <p:cNvGrpSpPr/>
          <p:nvPr/>
        </p:nvGrpSpPr>
        <p:grpSpPr>
          <a:xfrm rot="10800000" flipH="1">
            <a:off x="5173104" y="269054"/>
            <a:ext cx="1309796" cy="257750"/>
            <a:chOff x="-6337521" y="4362225"/>
            <a:chExt cx="1309796" cy="257750"/>
          </a:xfrm>
        </p:grpSpPr>
        <p:sp>
          <p:nvSpPr>
            <p:cNvPr id="382" name="Google Shape;382;p23"/>
            <p:cNvSpPr/>
            <p:nvPr/>
          </p:nvSpPr>
          <p:spPr>
            <a:xfrm>
              <a:off x="-5917975" y="4362225"/>
              <a:ext cx="73800" cy="73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23"/>
            <p:cNvSpPr/>
            <p:nvPr/>
          </p:nvSpPr>
          <p:spPr>
            <a:xfrm>
              <a:off x="-5713862" y="4362225"/>
              <a:ext cx="73800" cy="73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23"/>
            <p:cNvSpPr/>
            <p:nvPr/>
          </p:nvSpPr>
          <p:spPr>
            <a:xfrm>
              <a:off x="-5509750" y="4362225"/>
              <a:ext cx="73800" cy="73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23"/>
            <p:cNvSpPr/>
            <p:nvPr/>
          </p:nvSpPr>
          <p:spPr>
            <a:xfrm>
              <a:off x="-5305637" y="4362225"/>
              <a:ext cx="73800" cy="73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23"/>
            <p:cNvSpPr/>
            <p:nvPr/>
          </p:nvSpPr>
          <p:spPr>
            <a:xfrm>
              <a:off x="-5101525" y="4362225"/>
              <a:ext cx="73800" cy="73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23"/>
            <p:cNvSpPr/>
            <p:nvPr/>
          </p:nvSpPr>
          <p:spPr>
            <a:xfrm>
              <a:off x="-6337521" y="4546175"/>
              <a:ext cx="73800" cy="73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23"/>
            <p:cNvSpPr/>
            <p:nvPr/>
          </p:nvSpPr>
          <p:spPr>
            <a:xfrm>
              <a:off x="-6133409" y="4546175"/>
              <a:ext cx="73800" cy="73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23"/>
            <p:cNvSpPr/>
            <p:nvPr/>
          </p:nvSpPr>
          <p:spPr>
            <a:xfrm>
              <a:off x="-5929296" y="4546175"/>
              <a:ext cx="73800" cy="73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23"/>
            <p:cNvSpPr/>
            <p:nvPr/>
          </p:nvSpPr>
          <p:spPr>
            <a:xfrm>
              <a:off x="-5725184" y="4546175"/>
              <a:ext cx="73800" cy="73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23"/>
            <p:cNvSpPr/>
            <p:nvPr/>
          </p:nvSpPr>
          <p:spPr>
            <a:xfrm>
              <a:off x="-5521071" y="4546175"/>
              <a:ext cx="73800" cy="73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reveal/>
      </p:transition>
    </mc:Choice>
    <mc:Fallback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24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46326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54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94" name="Google Shape;394;p24"/>
          <p:cNvSpPr txBox="1">
            <a:spLocks noGrp="1"/>
          </p:cNvSpPr>
          <p:nvPr>
            <p:ph type="subTitle" idx="1"/>
          </p:nvPr>
        </p:nvSpPr>
        <p:spPr>
          <a:xfrm>
            <a:off x="713225" y="1797375"/>
            <a:ext cx="4632600" cy="105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5" name="Google Shape;395;p24"/>
          <p:cNvSpPr>
            <a:spLocks noGrp="1"/>
          </p:cNvSpPr>
          <p:nvPr>
            <p:ph type="pic" idx="2"/>
          </p:nvPr>
        </p:nvSpPr>
        <p:spPr>
          <a:xfrm>
            <a:off x="5397500" y="1055100"/>
            <a:ext cx="3033300" cy="3033300"/>
          </a:xfrm>
          <a:prstGeom prst="ellipse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sp>
      <p:grpSp>
        <p:nvGrpSpPr>
          <p:cNvPr id="396" name="Google Shape;396;p24"/>
          <p:cNvGrpSpPr/>
          <p:nvPr/>
        </p:nvGrpSpPr>
        <p:grpSpPr>
          <a:xfrm>
            <a:off x="5143404" y="399825"/>
            <a:ext cx="1309796" cy="257750"/>
            <a:chOff x="-6337521" y="4362225"/>
            <a:chExt cx="1309796" cy="257750"/>
          </a:xfrm>
        </p:grpSpPr>
        <p:sp>
          <p:nvSpPr>
            <p:cNvPr id="397" name="Google Shape;397;p24"/>
            <p:cNvSpPr/>
            <p:nvPr/>
          </p:nvSpPr>
          <p:spPr>
            <a:xfrm>
              <a:off x="-5917975" y="4362225"/>
              <a:ext cx="73800" cy="73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24"/>
            <p:cNvSpPr/>
            <p:nvPr/>
          </p:nvSpPr>
          <p:spPr>
            <a:xfrm>
              <a:off x="-5713862" y="4362225"/>
              <a:ext cx="73800" cy="73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24"/>
            <p:cNvSpPr/>
            <p:nvPr/>
          </p:nvSpPr>
          <p:spPr>
            <a:xfrm>
              <a:off x="-5509750" y="4362225"/>
              <a:ext cx="73800" cy="73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24"/>
            <p:cNvSpPr/>
            <p:nvPr/>
          </p:nvSpPr>
          <p:spPr>
            <a:xfrm>
              <a:off x="-5305637" y="4362225"/>
              <a:ext cx="73800" cy="73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24"/>
            <p:cNvSpPr/>
            <p:nvPr/>
          </p:nvSpPr>
          <p:spPr>
            <a:xfrm>
              <a:off x="-5101525" y="4362225"/>
              <a:ext cx="73800" cy="73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24"/>
            <p:cNvSpPr/>
            <p:nvPr/>
          </p:nvSpPr>
          <p:spPr>
            <a:xfrm>
              <a:off x="-6337521" y="4546175"/>
              <a:ext cx="73800" cy="73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24"/>
            <p:cNvSpPr/>
            <p:nvPr/>
          </p:nvSpPr>
          <p:spPr>
            <a:xfrm>
              <a:off x="-6133409" y="4546175"/>
              <a:ext cx="73800" cy="73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24"/>
            <p:cNvSpPr/>
            <p:nvPr/>
          </p:nvSpPr>
          <p:spPr>
            <a:xfrm>
              <a:off x="-5929296" y="4546175"/>
              <a:ext cx="73800" cy="73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24"/>
            <p:cNvSpPr/>
            <p:nvPr/>
          </p:nvSpPr>
          <p:spPr>
            <a:xfrm>
              <a:off x="-5725184" y="4546175"/>
              <a:ext cx="73800" cy="73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24"/>
            <p:cNvSpPr/>
            <p:nvPr/>
          </p:nvSpPr>
          <p:spPr>
            <a:xfrm>
              <a:off x="-5521071" y="4546175"/>
              <a:ext cx="73800" cy="73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7" name="Google Shape;407;p24"/>
          <p:cNvSpPr txBox="1"/>
          <p:nvPr/>
        </p:nvSpPr>
        <p:spPr>
          <a:xfrm>
            <a:off x="713225" y="3644075"/>
            <a:ext cx="3605100" cy="6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CREDITS:</a:t>
            </a:r>
            <a:r>
              <a:rPr lang="en" sz="10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 This presentation template was created by </a:t>
            </a:r>
            <a:r>
              <a:rPr lang="en" sz="1000" b="1" u="sng">
                <a:solidFill>
                  <a:schemeClr val="hlink"/>
                </a:solidFill>
                <a:latin typeface="Manrope"/>
                <a:ea typeface="Manrope"/>
                <a:cs typeface="Manrope"/>
                <a:sym typeface="Manrope"/>
                <a:hlinkClick r:id="rId2"/>
              </a:rPr>
              <a:t>Slidesgo</a:t>
            </a:r>
            <a:r>
              <a:rPr lang="en" sz="10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, and includes icons by </a:t>
            </a:r>
            <a:r>
              <a:rPr lang="en" sz="1000" b="1" u="sng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, and infographics &amp; images by </a:t>
            </a:r>
            <a:r>
              <a:rPr lang="en" sz="1000" b="1" u="sng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000" u="sng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 </a:t>
            </a:r>
            <a:endParaRPr sz="1000" b="1" u="sng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reveal/>
      </p:transition>
    </mc:Choice>
    <mc:Fallback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9" name="Google Shape;409;p25"/>
          <p:cNvGrpSpPr/>
          <p:nvPr/>
        </p:nvGrpSpPr>
        <p:grpSpPr>
          <a:xfrm>
            <a:off x="7267300" y="-374475"/>
            <a:ext cx="2456449" cy="5138686"/>
            <a:chOff x="7267300" y="-374475"/>
            <a:chExt cx="2456449" cy="5138686"/>
          </a:xfrm>
        </p:grpSpPr>
        <p:grpSp>
          <p:nvGrpSpPr>
            <p:cNvPr id="410" name="Google Shape;410;p25"/>
            <p:cNvGrpSpPr/>
            <p:nvPr/>
          </p:nvGrpSpPr>
          <p:grpSpPr>
            <a:xfrm>
              <a:off x="7432804" y="4506461"/>
              <a:ext cx="1309796" cy="257750"/>
              <a:chOff x="-6337521" y="4362225"/>
              <a:chExt cx="1309796" cy="257750"/>
            </a:xfrm>
          </p:grpSpPr>
          <p:sp>
            <p:nvSpPr>
              <p:cNvPr id="411" name="Google Shape;411;p25"/>
              <p:cNvSpPr/>
              <p:nvPr/>
            </p:nvSpPr>
            <p:spPr>
              <a:xfrm>
                <a:off x="-5917975" y="4362225"/>
                <a:ext cx="73800" cy="73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412;p25"/>
              <p:cNvSpPr/>
              <p:nvPr/>
            </p:nvSpPr>
            <p:spPr>
              <a:xfrm>
                <a:off x="-5713862" y="4362225"/>
                <a:ext cx="73800" cy="73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25"/>
              <p:cNvSpPr/>
              <p:nvPr/>
            </p:nvSpPr>
            <p:spPr>
              <a:xfrm>
                <a:off x="-5509750" y="4362225"/>
                <a:ext cx="73800" cy="73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" name="Google Shape;414;p25"/>
              <p:cNvSpPr/>
              <p:nvPr/>
            </p:nvSpPr>
            <p:spPr>
              <a:xfrm>
                <a:off x="-5305637" y="4362225"/>
                <a:ext cx="73800" cy="73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" name="Google Shape;415;p25"/>
              <p:cNvSpPr/>
              <p:nvPr/>
            </p:nvSpPr>
            <p:spPr>
              <a:xfrm>
                <a:off x="-5101525" y="4362225"/>
                <a:ext cx="73800" cy="73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25"/>
              <p:cNvSpPr/>
              <p:nvPr/>
            </p:nvSpPr>
            <p:spPr>
              <a:xfrm>
                <a:off x="-6337521" y="4546175"/>
                <a:ext cx="73800" cy="73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25"/>
              <p:cNvSpPr/>
              <p:nvPr/>
            </p:nvSpPr>
            <p:spPr>
              <a:xfrm>
                <a:off x="-6133409" y="4546175"/>
                <a:ext cx="73800" cy="73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25"/>
              <p:cNvSpPr/>
              <p:nvPr/>
            </p:nvSpPr>
            <p:spPr>
              <a:xfrm>
                <a:off x="-5929296" y="4546175"/>
                <a:ext cx="73800" cy="73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" name="Google Shape;419;p25"/>
              <p:cNvSpPr/>
              <p:nvPr/>
            </p:nvSpPr>
            <p:spPr>
              <a:xfrm>
                <a:off x="-5725184" y="4546175"/>
                <a:ext cx="73800" cy="73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" name="Google Shape;420;p25"/>
              <p:cNvSpPr/>
              <p:nvPr/>
            </p:nvSpPr>
            <p:spPr>
              <a:xfrm>
                <a:off x="-5521071" y="4546175"/>
                <a:ext cx="73800" cy="73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1" name="Google Shape;421;p25"/>
            <p:cNvGrpSpPr/>
            <p:nvPr/>
          </p:nvGrpSpPr>
          <p:grpSpPr>
            <a:xfrm>
              <a:off x="7267300" y="-374475"/>
              <a:ext cx="2456449" cy="1917411"/>
              <a:chOff x="7267300" y="-366311"/>
              <a:chExt cx="2456449" cy="1917411"/>
            </a:xfrm>
          </p:grpSpPr>
          <p:sp>
            <p:nvSpPr>
              <p:cNvPr id="422" name="Google Shape;422;p25"/>
              <p:cNvSpPr/>
              <p:nvPr/>
            </p:nvSpPr>
            <p:spPr>
              <a:xfrm rot="-5400000" flipH="1">
                <a:off x="7653475" y="-500"/>
                <a:ext cx="1554600" cy="1548600"/>
              </a:xfrm>
              <a:prstGeom prst="rtTriangl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" name="Google Shape;423;p25"/>
              <p:cNvSpPr/>
              <p:nvPr/>
            </p:nvSpPr>
            <p:spPr>
              <a:xfrm rot="2699366" flipH="1">
                <a:off x="8648903" y="642478"/>
                <a:ext cx="1150392" cy="262619"/>
              </a:xfrm>
              <a:prstGeom prst="roundRect">
                <a:avLst>
                  <a:gd name="adj" fmla="val 50000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" name="Google Shape;424;p25"/>
              <p:cNvSpPr/>
              <p:nvPr/>
            </p:nvSpPr>
            <p:spPr>
              <a:xfrm>
                <a:off x="7719598" y="153426"/>
                <a:ext cx="1309800" cy="1309800"/>
              </a:xfrm>
              <a:prstGeom prst="ellipse">
                <a:avLst/>
              </a:prstGeom>
              <a:noFill/>
              <a:ln w="9525" cap="flat" cmpd="sng">
                <a:solidFill>
                  <a:schemeClr val="lt1"/>
                </a:solidFill>
                <a:prstDash val="lg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" name="Google Shape;425;p25"/>
              <p:cNvSpPr/>
              <p:nvPr/>
            </p:nvSpPr>
            <p:spPr>
              <a:xfrm rot="2699336" flipH="1">
                <a:off x="7177884" y="-7536"/>
                <a:ext cx="1098632" cy="201950"/>
              </a:xfrm>
              <a:prstGeom prst="roundRect">
                <a:avLst>
                  <a:gd name="adj" fmla="val 50000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reveal/>
      </p:transition>
    </mc:Choice>
    <mc:Fallback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7" name="Google Shape;427;p26"/>
          <p:cNvGrpSpPr/>
          <p:nvPr/>
        </p:nvGrpSpPr>
        <p:grpSpPr>
          <a:xfrm>
            <a:off x="7267300" y="387525"/>
            <a:ext cx="2456449" cy="5138686"/>
            <a:chOff x="7267300" y="387525"/>
            <a:chExt cx="2456449" cy="5138686"/>
          </a:xfrm>
        </p:grpSpPr>
        <p:grpSp>
          <p:nvGrpSpPr>
            <p:cNvPr id="428" name="Google Shape;428;p26"/>
            <p:cNvGrpSpPr/>
            <p:nvPr/>
          </p:nvGrpSpPr>
          <p:grpSpPr>
            <a:xfrm rot="10800000" flipH="1">
              <a:off x="7432804" y="387525"/>
              <a:ext cx="1309796" cy="257750"/>
              <a:chOff x="-6337521" y="4362225"/>
              <a:chExt cx="1309796" cy="257750"/>
            </a:xfrm>
          </p:grpSpPr>
          <p:sp>
            <p:nvSpPr>
              <p:cNvPr id="429" name="Google Shape;429;p26"/>
              <p:cNvSpPr/>
              <p:nvPr/>
            </p:nvSpPr>
            <p:spPr>
              <a:xfrm>
                <a:off x="-5917975" y="4362225"/>
                <a:ext cx="73800" cy="73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" name="Google Shape;430;p26"/>
              <p:cNvSpPr/>
              <p:nvPr/>
            </p:nvSpPr>
            <p:spPr>
              <a:xfrm>
                <a:off x="-5713862" y="4362225"/>
                <a:ext cx="73800" cy="73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" name="Google Shape;431;p26"/>
              <p:cNvSpPr/>
              <p:nvPr/>
            </p:nvSpPr>
            <p:spPr>
              <a:xfrm>
                <a:off x="-5509750" y="4362225"/>
                <a:ext cx="73800" cy="73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432;p26"/>
              <p:cNvSpPr/>
              <p:nvPr/>
            </p:nvSpPr>
            <p:spPr>
              <a:xfrm>
                <a:off x="-5305637" y="4362225"/>
                <a:ext cx="73800" cy="73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26"/>
              <p:cNvSpPr/>
              <p:nvPr/>
            </p:nvSpPr>
            <p:spPr>
              <a:xfrm>
                <a:off x="-5101525" y="4362225"/>
                <a:ext cx="73800" cy="73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" name="Google Shape;434;p26"/>
              <p:cNvSpPr/>
              <p:nvPr/>
            </p:nvSpPr>
            <p:spPr>
              <a:xfrm>
                <a:off x="-6337521" y="4546175"/>
                <a:ext cx="73800" cy="73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" name="Google Shape;435;p26"/>
              <p:cNvSpPr/>
              <p:nvPr/>
            </p:nvSpPr>
            <p:spPr>
              <a:xfrm>
                <a:off x="-6133409" y="4546175"/>
                <a:ext cx="73800" cy="73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436;p26"/>
              <p:cNvSpPr/>
              <p:nvPr/>
            </p:nvSpPr>
            <p:spPr>
              <a:xfrm>
                <a:off x="-5929296" y="4546175"/>
                <a:ext cx="73800" cy="73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437;p26"/>
              <p:cNvSpPr/>
              <p:nvPr/>
            </p:nvSpPr>
            <p:spPr>
              <a:xfrm>
                <a:off x="-5725184" y="4546175"/>
                <a:ext cx="73800" cy="73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" name="Google Shape;438;p26"/>
              <p:cNvSpPr/>
              <p:nvPr/>
            </p:nvSpPr>
            <p:spPr>
              <a:xfrm>
                <a:off x="-5521071" y="4546175"/>
                <a:ext cx="73800" cy="73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39" name="Google Shape;439;p26"/>
            <p:cNvGrpSpPr/>
            <p:nvPr/>
          </p:nvGrpSpPr>
          <p:grpSpPr>
            <a:xfrm rot="10800000" flipH="1">
              <a:off x="7267300" y="3608800"/>
              <a:ext cx="2456449" cy="1917411"/>
              <a:chOff x="7267300" y="-366311"/>
              <a:chExt cx="2456449" cy="1917411"/>
            </a:xfrm>
          </p:grpSpPr>
          <p:sp>
            <p:nvSpPr>
              <p:cNvPr id="440" name="Google Shape;440;p26"/>
              <p:cNvSpPr/>
              <p:nvPr/>
            </p:nvSpPr>
            <p:spPr>
              <a:xfrm rot="-5400000" flipH="1">
                <a:off x="7653475" y="-500"/>
                <a:ext cx="1554600" cy="1548600"/>
              </a:xfrm>
              <a:prstGeom prst="rtTriangl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" name="Google Shape;441;p26"/>
              <p:cNvSpPr/>
              <p:nvPr/>
            </p:nvSpPr>
            <p:spPr>
              <a:xfrm rot="2699366" flipH="1">
                <a:off x="8648903" y="642478"/>
                <a:ext cx="1150392" cy="262619"/>
              </a:xfrm>
              <a:prstGeom prst="roundRect">
                <a:avLst>
                  <a:gd name="adj" fmla="val 50000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" name="Google Shape;442;p26"/>
              <p:cNvSpPr/>
              <p:nvPr/>
            </p:nvSpPr>
            <p:spPr>
              <a:xfrm>
                <a:off x="7719598" y="153426"/>
                <a:ext cx="1309800" cy="1309800"/>
              </a:xfrm>
              <a:prstGeom prst="ellipse">
                <a:avLst/>
              </a:prstGeom>
              <a:noFill/>
              <a:ln w="9525" cap="flat" cmpd="sng">
                <a:solidFill>
                  <a:schemeClr val="lt1"/>
                </a:solidFill>
                <a:prstDash val="lg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" name="Google Shape;443;p26"/>
              <p:cNvSpPr/>
              <p:nvPr/>
            </p:nvSpPr>
            <p:spPr>
              <a:xfrm rot="2699336" flipH="1">
                <a:off x="7177884" y="-7536"/>
                <a:ext cx="1098632" cy="201950"/>
              </a:xfrm>
              <a:prstGeom prst="roundRect">
                <a:avLst>
                  <a:gd name="adj" fmla="val 50000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reveal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body" idx="1"/>
          </p:nvPr>
        </p:nvSpPr>
        <p:spPr>
          <a:xfrm>
            <a:off x="720000" y="1278025"/>
            <a:ext cx="4802100" cy="274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2146E"/>
              </a:buClr>
              <a:buSzPts val="1400"/>
              <a:buFont typeface="Karla Medium"/>
              <a:buChar char="●"/>
              <a:defRPr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2146E"/>
              </a:buClr>
              <a:buSzPts val="1400"/>
              <a:buFont typeface="Karla Medium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2146E"/>
              </a:buClr>
              <a:buSzPts val="1400"/>
              <a:buFont typeface="Karla Medium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2146E"/>
              </a:buClr>
              <a:buSzPts val="1400"/>
              <a:buFont typeface="Karla Medium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2146E"/>
              </a:buClr>
              <a:buSzPts val="1400"/>
              <a:buFont typeface="Karla Medium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2146E"/>
              </a:buClr>
              <a:buSzPts val="1400"/>
              <a:buFont typeface="Karla Medium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2146E"/>
              </a:buClr>
              <a:buSzPts val="1400"/>
              <a:buFont typeface="Karla Medium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2146E"/>
              </a:buClr>
              <a:buSzPts val="1400"/>
              <a:buFont typeface="Karla Medium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2146E"/>
              </a:buClr>
              <a:buSzPts val="1400"/>
              <a:buFont typeface="Karla Medium"/>
              <a:buChar char="■"/>
              <a:defRPr/>
            </a:lvl9pPr>
          </a:lstStyle>
          <a:p>
            <a:endParaRPr/>
          </a:p>
        </p:txBody>
      </p:sp>
      <p:grpSp>
        <p:nvGrpSpPr>
          <p:cNvPr id="31" name="Google Shape;31;p4"/>
          <p:cNvGrpSpPr/>
          <p:nvPr/>
        </p:nvGrpSpPr>
        <p:grpSpPr>
          <a:xfrm>
            <a:off x="6673904" y="-721526"/>
            <a:ext cx="2963295" cy="5493901"/>
            <a:chOff x="6673904" y="-721526"/>
            <a:chExt cx="2963295" cy="5493901"/>
          </a:xfrm>
        </p:grpSpPr>
        <p:grpSp>
          <p:nvGrpSpPr>
            <p:cNvPr id="32" name="Google Shape;32;p4"/>
            <p:cNvGrpSpPr/>
            <p:nvPr/>
          </p:nvGrpSpPr>
          <p:grpSpPr>
            <a:xfrm>
              <a:off x="7656465" y="-721526"/>
              <a:ext cx="1980734" cy="2320737"/>
              <a:chOff x="7656465" y="-721526"/>
              <a:chExt cx="1980734" cy="2320737"/>
            </a:xfrm>
          </p:grpSpPr>
          <p:sp>
            <p:nvSpPr>
              <p:cNvPr id="33" name="Google Shape;33;p4"/>
              <p:cNvSpPr/>
              <p:nvPr/>
            </p:nvSpPr>
            <p:spPr>
              <a:xfrm rot="-5400000" flipH="1">
                <a:off x="7653475" y="-58150"/>
                <a:ext cx="1554600" cy="1548600"/>
              </a:xfrm>
              <a:prstGeom prst="rtTriangl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4" name="Google Shape;34;p4"/>
              <p:cNvGrpSpPr/>
              <p:nvPr/>
            </p:nvGrpSpPr>
            <p:grpSpPr>
              <a:xfrm>
                <a:off x="7775873" y="-721526"/>
                <a:ext cx="1861326" cy="2320737"/>
                <a:chOff x="7515698" y="-897261"/>
                <a:chExt cx="1861326" cy="2320737"/>
              </a:xfrm>
            </p:grpSpPr>
            <p:sp>
              <p:nvSpPr>
                <p:cNvPr id="35" name="Google Shape;35;p4"/>
                <p:cNvSpPr/>
                <p:nvPr/>
              </p:nvSpPr>
              <p:spPr>
                <a:xfrm rot="2699366" flipH="1">
                  <a:off x="8302178" y="731953"/>
                  <a:ext cx="1150392" cy="2626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" name="Google Shape;36;p4"/>
                <p:cNvSpPr/>
                <p:nvPr/>
              </p:nvSpPr>
              <p:spPr>
                <a:xfrm>
                  <a:off x="7515698" y="113676"/>
                  <a:ext cx="1309800" cy="13098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lgDash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" name="Google Shape;37;p4"/>
                <p:cNvSpPr/>
                <p:nvPr/>
              </p:nvSpPr>
              <p:spPr>
                <a:xfrm rot="2699336" flipH="1">
                  <a:off x="7493659" y="-538486"/>
                  <a:ext cx="1098632" cy="20195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8" name="Google Shape;38;p4"/>
              <p:cNvSpPr/>
              <p:nvPr/>
            </p:nvSpPr>
            <p:spPr>
              <a:xfrm rot="2700000">
                <a:off x="7588783" y="-172000"/>
                <a:ext cx="770464" cy="127703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" name="Google Shape;39;p4"/>
            <p:cNvGrpSpPr/>
            <p:nvPr/>
          </p:nvGrpSpPr>
          <p:grpSpPr>
            <a:xfrm>
              <a:off x="6673904" y="4514625"/>
              <a:ext cx="1309796" cy="257750"/>
              <a:chOff x="-6337521" y="4362225"/>
              <a:chExt cx="1309796" cy="257750"/>
            </a:xfrm>
          </p:grpSpPr>
          <p:sp>
            <p:nvSpPr>
              <p:cNvPr id="40" name="Google Shape;40;p4"/>
              <p:cNvSpPr/>
              <p:nvPr/>
            </p:nvSpPr>
            <p:spPr>
              <a:xfrm>
                <a:off x="-5917975" y="4362225"/>
                <a:ext cx="73800" cy="73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41;p4"/>
              <p:cNvSpPr/>
              <p:nvPr/>
            </p:nvSpPr>
            <p:spPr>
              <a:xfrm>
                <a:off x="-5713862" y="4362225"/>
                <a:ext cx="73800" cy="73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42;p4"/>
              <p:cNvSpPr/>
              <p:nvPr/>
            </p:nvSpPr>
            <p:spPr>
              <a:xfrm>
                <a:off x="-5509750" y="4362225"/>
                <a:ext cx="73800" cy="73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43;p4"/>
              <p:cNvSpPr/>
              <p:nvPr/>
            </p:nvSpPr>
            <p:spPr>
              <a:xfrm>
                <a:off x="-5305637" y="4362225"/>
                <a:ext cx="73800" cy="73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44;p4"/>
              <p:cNvSpPr/>
              <p:nvPr/>
            </p:nvSpPr>
            <p:spPr>
              <a:xfrm>
                <a:off x="-5101525" y="4362225"/>
                <a:ext cx="73800" cy="73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45;p4"/>
              <p:cNvSpPr/>
              <p:nvPr/>
            </p:nvSpPr>
            <p:spPr>
              <a:xfrm>
                <a:off x="-6337521" y="4546175"/>
                <a:ext cx="73800" cy="73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46;p4"/>
              <p:cNvSpPr/>
              <p:nvPr/>
            </p:nvSpPr>
            <p:spPr>
              <a:xfrm>
                <a:off x="-6133409" y="4546175"/>
                <a:ext cx="73800" cy="73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47;p4"/>
              <p:cNvSpPr/>
              <p:nvPr/>
            </p:nvSpPr>
            <p:spPr>
              <a:xfrm>
                <a:off x="-5929296" y="4546175"/>
                <a:ext cx="73800" cy="73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48;p4"/>
              <p:cNvSpPr/>
              <p:nvPr/>
            </p:nvSpPr>
            <p:spPr>
              <a:xfrm>
                <a:off x="-5725184" y="4546175"/>
                <a:ext cx="73800" cy="73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49;p4"/>
              <p:cNvSpPr/>
              <p:nvPr/>
            </p:nvSpPr>
            <p:spPr>
              <a:xfrm>
                <a:off x="-5521071" y="4546175"/>
                <a:ext cx="73800" cy="73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reveal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5"/>
          <p:cNvSpPr txBox="1">
            <a:spLocks noGrp="1"/>
          </p:cNvSpPr>
          <p:nvPr>
            <p:ph type="subTitle" idx="1"/>
          </p:nvPr>
        </p:nvSpPr>
        <p:spPr>
          <a:xfrm>
            <a:off x="5681399" y="3886250"/>
            <a:ext cx="2742600" cy="7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subTitle" idx="2"/>
          </p:nvPr>
        </p:nvSpPr>
        <p:spPr>
          <a:xfrm>
            <a:off x="720000" y="3886250"/>
            <a:ext cx="2742600" cy="7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subTitle" idx="3"/>
          </p:nvPr>
        </p:nvSpPr>
        <p:spPr>
          <a:xfrm>
            <a:off x="5681400" y="3456350"/>
            <a:ext cx="2742600" cy="42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"/>
              <a:buNone/>
              <a:defRPr sz="2000" b="1">
                <a:latin typeface="Archivo"/>
                <a:ea typeface="Archivo"/>
                <a:cs typeface="Archivo"/>
                <a:sym typeface="Archivo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"/>
              <a:buNone/>
              <a:defRPr sz="22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"/>
              <a:buNone/>
              <a:defRPr sz="22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"/>
              <a:buNone/>
              <a:defRPr sz="22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"/>
              <a:buNone/>
              <a:defRPr sz="22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"/>
              <a:buNone/>
              <a:defRPr sz="22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"/>
              <a:buNone/>
              <a:defRPr sz="22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"/>
              <a:buNone/>
              <a:defRPr sz="22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"/>
              <a:buNone/>
              <a:defRPr sz="22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subTitle" idx="4"/>
          </p:nvPr>
        </p:nvSpPr>
        <p:spPr>
          <a:xfrm>
            <a:off x="720000" y="3456350"/>
            <a:ext cx="2742600" cy="42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"/>
              <a:buNone/>
              <a:defRPr sz="2000" b="1">
                <a:latin typeface="Archivo"/>
                <a:ea typeface="Archivo"/>
                <a:cs typeface="Archivo"/>
                <a:sym typeface="Archivo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"/>
              <a:buNone/>
              <a:defRPr sz="22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"/>
              <a:buNone/>
              <a:defRPr sz="22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"/>
              <a:buNone/>
              <a:defRPr sz="22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"/>
              <a:buNone/>
              <a:defRPr sz="22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"/>
              <a:buNone/>
              <a:defRPr sz="22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"/>
              <a:buNone/>
              <a:defRPr sz="22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"/>
              <a:buNone/>
              <a:defRPr sz="22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"/>
              <a:buNone/>
              <a:defRPr sz="22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grpSp>
        <p:nvGrpSpPr>
          <p:cNvPr id="56" name="Google Shape;56;p5"/>
          <p:cNvGrpSpPr/>
          <p:nvPr/>
        </p:nvGrpSpPr>
        <p:grpSpPr>
          <a:xfrm>
            <a:off x="7656465" y="-721526"/>
            <a:ext cx="1980734" cy="2320737"/>
            <a:chOff x="7656465" y="-721526"/>
            <a:chExt cx="1980734" cy="2320737"/>
          </a:xfrm>
        </p:grpSpPr>
        <p:sp>
          <p:nvSpPr>
            <p:cNvPr id="57" name="Google Shape;57;p5"/>
            <p:cNvSpPr/>
            <p:nvPr/>
          </p:nvSpPr>
          <p:spPr>
            <a:xfrm rot="-5400000" flipH="1">
              <a:off x="7653475" y="-58150"/>
              <a:ext cx="1554600" cy="1548600"/>
            </a:xfrm>
            <a:prstGeom prst="rtTriangl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8" name="Google Shape;58;p5"/>
            <p:cNvGrpSpPr/>
            <p:nvPr/>
          </p:nvGrpSpPr>
          <p:grpSpPr>
            <a:xfrm>
              <a:off x="7775873" y="-721526"/>
              <a:ext cx="1861326" cy="2320737"/>
              <a:chOff x="7515698" y="-897261"/>
              <a:chExt cx="1861326" cy="2320737"/>
            </a:xfrm>
          </p:grpSpPr>
          <p:sp>
            <p:nvSpPr>
              <p:cNvPr id="59" name="Google Shape;59;p5"/>
              <p:cNvSpPr/>
              <p:nvPr/>
            </p:nvSpPr>
            <p:spPr>
              <a:xfrm rot="2699366" flipH="1">
                <a:off x="8302178" y="731953"/>
                <a:ext cx="1150392" cy="262619"/>
              </a:xfrm>
              <a:prstGeom prst="roundRect">
                <a:avLst>
                  <a:gd name="adj" fmla="val 50000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0;p5"/>
              <p:cNvSpPr/>
              <p:nvPr/>
            </p:nvSpPr>
            <p:spPr>
              <a:xfrm>
                <a:off x="7515698" y="113676"/>
                <a:ext cx="1309800" cy="1309800"/>
              </a:xfrm>
              <a:prstGeom prst="ellipse">
                <a:avLst/>
              </a:prstGeom>
              <a:noFill/>
              <a:ln w="9525" cap="flat" cmpd="sng">
                <a:solidFill>
                  <a:schemeClr val="lt1"/>
                </a:solidFill>
                <a:prstDash val="lg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5"/>
              <p:cNvSpPr/>
              <p:nvPr/>
            </p:nvSpPr>
            <p:spPr>
              <a:xfrm rot="2699336" flipH="1">
                <a:off x="7493659" y="-538486"/>
                <a:ext cx="1098632" cy="201950"/>
              </a:xfrm>
              <a:prstGeom prst="roundRect">
                <a:avLst>
                  <a:gd name="adj" fmla="val 50000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2" name="Google Shape;62;p5"/>
            <p:cNvSpPr/>
            <p:nvPr/>
          </p:nvSpPr>
          <p:spPr>
            <a:xfrm rot="2700000">
              <a:off x="7588783" y="-172000"/>
              <a:ext cx="770464" cy="127703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reveal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grpSp>
        <p:nvGrpSpPr>
          <p:cNvPr id="65" name="Google Shape;65;p6"/>
          <p:cNvGrpSpPr/>
          <p:nvPr/>
        </p:nvGrpSpPr>
        <p:grpSpPr>
          <a:xfrm>
            <a:off x="7267300" y="387525"/>
            <a:ext cx="2456449" cy="5138686"/>
            <a:chOff x="7267300" y="387525"/>
            <a:chExt cx="2456449" cy="5138686"/>
          </a:xfrm>
        </p:grpSpPr>
        <p:grpSp>
          <p:nvGrpSpPr>
            <p:cNvPr id="66" name="Google Shape;66;p6"/>
            <p:cNvGrpSpPr/>
            <p:nvPr/>
          </p:nvGrpSpPr>
          <p:grpSpPr>
            <a:xfrm rot="10800000" flipH="1">
              <a:off x="7432804" y="387525"/>
              <a:ext cx="1309796" cy="257750"/>
              <a:chOff x="-6337521" y="4362225"/>
              <a:chExt cx="1309796" cy="257750"/>
            </a:xfrm>
          </p:grpSpPr>
          <p:sp>
            <p:nvSpPr>
              <p:cNvPr id="67" name="Google Shape;67;p6"/>
              <p:cNvSpPr/>
              <p:nvPr/>
            </p:nvSpPr>
            <p:spPr>
              <a:xfrm>
                <a:off x="-5917975" y="4362225"/>
                <a:ext cx="73800" cy="73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6"/>
              <p:cNvSpPr/>
              <p:nvPr/>
            </p:nvSpPr>
            <p:spPr>
              <a:xfrm>
                <a:off x="-5713862" y="4362225"/>
                <a:ext cx="73800" cy="73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6"/>
              <p:cNvSpPr/>
              <p:nvPr/>
            </p:nvSpPr>
            <p:spPr>
              <a:xfrm>
                <a:off x="-5509750" y="4362225"/>
                <a:ext cx="73800" cy="73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0;p6"/>
              <p:cNvSpPr/>
              <p:nvPr/>
            </p:nvSpPr>
            <p:spPr>
              <a:xfrm>
                <a:off x="-5305637" y="4362225"/>
                <a:ext cx="73800" cy="73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71;p6"/>
              <p:cNvSpPr/>
              <p:nvPr/>
            </p:nvSpPr>
            <p:spPr>
              <a:xfrm>
                <a:off x="-5101525" y="4362225"/>
                <a:ext cx="73800" cy="73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6"/>
              <p:cNvSpPr/>
              <p:nvPr/>
            </p:nvSpPr>
            <p:spPr>
              <a:xfrm>
                <a:off x="-6337521" y="4546175"/>
                <a:ext cx="73800" cy="73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6"/>
              <p:cNvSpPr/>
              <p:nvPr/>
            </p:nvSpPr>
            <p:spPr>
              <a:xfrm>
                <a:off x="-6133409" y="4546175"/>
                <a:ext cx="73800" cy="73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6"/>
              <p:cNvSpPr/>
              <p:nvPr/>
            </p:nvSpPr>
            <p:spPr>
              <a:xfrm>
                <a:off x="-5929296" y="4546175"/>
                <a:ext cx="73800" cy="73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6"/>
              <p:cNvSpPr/>
              <p:nvPr/>
            </p:nvSpPr>
            <p:spPr>
              <a:xfrm>
                <a:off x="-5725184" y="4546175"/>
                <a:ext cx="73800" cy="73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76;p6"/>
              <p:cNvSpPr/>
              <p:nvPr/>
            </p:nvSpPr>
            <p:spPr>
              <a:xfrm>
                <a:off x="-5521071" y="4546175"/>
                <a:ext cx="73800" cy="73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7" name="Google Shape;77;p6"/>
            <p:cNvGrpSpPr/>
            <p:nvPr/>
          </p:nvGrpSpPr>
          <p:grpSpPr>
            <a:xfrm rot="10800000" flipH="1">
              <a:off x="7267300" y="3608800"/>
              <a:ext cx="2456449" cy="1917411"/>
              <a:chOff x="7267300" y="-366311"/>
              <a:chExt cx="2456449" cy="1917411"/>
            </a:xfrm>
          </p:grpSpPr>
          <p:sp>
            <p:nvSpPr>
              <p:cNvPr id="78" name="Google Shape;78;p6"/>
              <p:cNvSpPr/>
              <p:nvPr/>
            </p:nvSpPr>
            <p:spPr>
              <a:xfrm rot="-5400000" flipH="1">
                <a:off x="7653475" y="-500"/>
                <a:ext cx="1554600" cy="1548600"/>
              </a:xfrm>
              <a:prstGeom prst="rtTriangl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6"/>
              <p:cNvSpPr/>
              <p:nvPr/>
            </p:nvSpPr>
            <p:spPr>
              <a:xfrm rot="2699366" flipH="1">
                <a:off x="8648903" y="642478"/>
                <a:ext cx="1150392" cy="262619"/>
              </a:xfrm>
              <a:prstGeom prst="roundRect">
                <a:avLst>
                  <a:gd name="adj" fmla="val 50000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6"/>
              <p:cNvSpPr/>
              <p:nvPr/>
            </p:nvSpPr>
            <p:spPr>
              <a:xfrm>
                <a:off x="7719598" y="153426"/>
                <a:ext cx="1309800" cy="1309800"/>
              </a:xfrm>
              <a:prstGeom prst="ellipse">
                <a:avLst/>
              </a:prstGeom>
              <a:noFill/>
              <a:ln w="9525" cap="flat" cmpd="sng">
                <a:solidFill>
                  <a:schemeClr val="lt1"/>
                </a:solidFill>
                <a:prstDash val="lg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6"/>
              <p:cNvSpPr/>
              <p:nvPr/>
            </p:nvSpPr>
            <p:spPr>
              <a:xfrm rot="2699336" flipH="1">
                <a:off x="7177884" y="-7536"/>
                <a:ext cx="1098632" cy="201950"/>
              </a:xfrm>
              <a:prstGeom prst="roundRect">
                <a:avLst>
                  <a:gd name="adj" fmla="val 50000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reveal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7"/>
          <p:cNvSpPr txBox="1">
            <a:spLocks noGrp="1"/>
          </p:cNvSpPr>
          <p:nvPr>
            <p:ph type="subTitle" idx="1"/>
          </p:nvPr>
        </p:nvSpPr>
        <p:spPr>
          <a:xfrm>
            <a:off x="4255610" y="1667625"/>
            <a:ext cx="3030900" cy="244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7"/>
          <p:cNvSpPr txBox="1">
            <a:spLocks noGrp="1"/>
          </p:cNvSpPr>
          <p:nvPr>
            <p:ph type="subTitle" idx="2"/>
          </p:nvPr>
        </p:nvSpPr>
        <p:spPr>
          <a:xfrm>
            <a:off x="720000" y="1667625"/>
            <a:ext cx="3030900" cy="244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grpSp>
        <p:nvGrpSpPr>
          <p:cNvPr id="86" name="Google Shape;86;p7"/>
          <p:cNvGrpSpPr/>
          <p:nvPr/>
        </p:nvGrpSpPr>
        <p:grpSpPr>
          <a:xfrm>
            <a:off x="2212504" y="2617594"/>
            <a:ext cx="7422682" cy="2776688"/>
            <a:chOff x="2212504" y="2617594"/>
            <a:chExt cx="7422682" cy="2776688"/>
          </a:xfrm>
        </p:grpSpPr>
        <p:grpSp>
          <p:nvGrpSpPr>
            <p:cNvPr id="87" name="Google Shape;87;p7"/>
            <p:cNvGrpSpPr/>
            <p:nvPr/>
          </p:nvGrpSpPr>
          <p:grpSpPr>
            <a:xfrm>
              <a:off x="2212504" y="4514625"/>
              <a:ext cx="1309796" cy="257750"/>
              <a:chOff x="-6337521" y="4362225"/>
              <a:chExt cx="1309796" cy="257750"/>
            </a:xfrm>
          </p:grpSpPr>
          <p:sp>
            <p:nvSpPr>
              <p:cNvPr id="88" name="Google Shape;88;p7"/>
              <p:cNvSpPr/>
              <p:nvPr/>
            </p:nvSpPr>
            <p:spPr>
              <a:xfrm>
                <a:off x="-5917975" y="4362225"/>
                <a:ext cx="73800" cy="73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89;p7"/>
              <p:cNvSpPr/>
              <p:nvPr/>
            </p:nvSpPr>
            <p:spPr>
              <a:xfrm>
                <a:off x="-5713862" y="4362225"/>
                <a:ext cx="73800" cy="73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0;p7"/>
              <p:cNvSpPr/>
              <p:nvPr/>
            </p:nvSpPr>
            <p:spPr>
              <a:xfrm>
                <a:off x="-5509750" y="4362225"/>
                <a:ext cx="73800" cy="73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91;p7"/>
              <p:cNvSpPr/>
              <p:nvPr/>
            </p:nvSpPr>
            <p:spPr>
              <a:xfrm>
                <a:off x="-5305637" y="4362225"/>
                <a:ext cx="73800" cy="73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92;p7"/>
              <p:cNvSpPr/>
              <p:nvPr/>
            </p:nvSpPr>
            <p:spPr>
              <a:xfrm>
                <a:off x="-5101525" y="4362225"/>
                <a:ext cx="73800" cy="73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7"/>
              <p:cNvSpPr/>
              <p:nvPr/>
            </p:nvSpPr>
            <p:spPr>
              <a:xfrm>
                <a:off x="-6337521" y="4546175"/>
                <a:ext cx="73800" cy="73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7"/>
              <p:cNvSpPr/>
              <p:nvPr/>
            </p:nvSpPr>
            <p:spPr>
              <a:xfrm>
                <a:off x="-6133409" y="4546175"/>
                <a:ext cx="73800" cy="73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95;p7"/>
              <p:cNvSpPr/>
              <p:nvPr/>
            </p:nvSpPr>
            <p:spPr>
              <a:xfrm>
                <a:off x="-5929296" y="4546175"/>
                <a:ext cx="73800" cy="73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96;p7"/>
              <p:cNvSpPr/>
              <p:nvPr/>
            </p:nvSpPr>
            <p:spPr>
              <a:xfrm>
                <a:off x="-5725184" y="4546175"/>
                <a:ext cx="73800" cy="73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7"/>
              <p:cNvSpPr/>
              <p:nvPr/>
            </p:nvSpPr>
            <p:spPr>
              <a:xfrm>
                <a:off x="-5521071" y="4546175"/>
                <a:ext cx="73800" cy="73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8" name="Google Shape;98;p7"/>
            <p:cNvGrpSpPr/>
            <p:nvPr/>
          </p:nvGrpSpPr>
          <p:grpSpPr>
            <a:xfrm>
              <a:off x="6687000" y="2617594"/>
              <a:ext cx="2948185" cy="2776688"/>
              <a:chOff x="6687000" y="2617594"/>
              <a:chExt cx="2948185" cy="2776688"/>
            </a:xfrm>
          </p:grpSpPr>
          <p:sp>
            <p:nvSpPr>
              <p:cNvPr id="99" name="Google Shape;99;p7"/>
              <p:cNvSpPr/>
              <p:nvPr/>
            </p:nvSpPr>
            <p:spPr>
              <a:xfrm flipH="1">
                <a:off x="6687000" y="2703525"/>
                <a:ext cx="2457000" cy="2447100"/>
              </a:xfrm>
              <a:prstGeom prst="rtTriangl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100;p7"/>
              <p:cNvSpPr/>
              <p:nvPr/>
            </p:nvSpPr>
            <p:spPr>
              <a:xfrm rot="-2699590">
                <a:off x="7946885" y="3849460"/>
                <a:ext cx="1780000" cy="477721"/>
              </a:xfrm>
              <a:prstGeom prst="roundRect">
                <a:avLst>
                  <a:gd name="adj" fmla="val 50000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01;p7"/>
              <p:cNvSpPr/>
              <p:nvPr/>
            </p:nvSpPr>
            <p:spPr>
              <a:xfrm rot="-2700000">
                <a:off x="6857259" y="4943944"/>
                <a:ext cx="996172" cy="114976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7"/>
              <p:cNvSpPr/>
              <p:nvPr/>
            </p:nvSpPr>
            <p:spPr>
              <a:xfrm>
                <a:off x="6962498" y="3553776"/>
                <a:ext cx="1309800" cy="1309800"/>
              </a:xfrm>
              <a:prstGeom prst="ellipse">
                <a:avLst/>
              </a:prstGeom>
              <a:noFill/>
              <a:ln w="9525" cap="flat" cmpd="sng">
                <a:solidFill>
                  <a:schemeClr val="lt1"/>
                </a:solidFill>
                <a:prstDash val="lg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103;p7"/>
              <p:cNvSpPr/>
              <p:nvPr/>
            </p:nvSpPr>
            <p:spPr>
              <a:xfrm rot="-2699590">
                <a:off x="7651509" y="3199003"/>
                <a:ext cx="1780000" cy="326683"/>
              </a:xfrm>
              <a:prstGeom prst="roundRect">
                <a:avLst>
                  <a:gd name="adj" fmla="val 50000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reveal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8"/>
          <p:cNvSpPr txBox="1">
            <a:spLocks noGrp="1"/>
          </p:cNvSpPr>
          <p:nvPr>
            <p:ph type="title"/>
          </p:nvPr>
        </p:nvSpPr>
        <p:spPr>
          <a:xfrm>
            <a:off x="713225" y="1488300"/>
            <a:ext cx="4684200" cy="216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06" name="Google Shape;106;p8"/>
          <p:cNvSpPr>
            <a:spLocks noGrp="1"/>
          </p:cNvSpPr>
          <p:nvPr>
            <p:ph type="pic" idx="2"/>
          </p:nvPr>
        </p:nvSpPr>
        <p:spPr>
          <a:xfrm>
            <a:off x="5397500" y="1055100"/>
            <a:ext cx="3033300" cy="3033300"/>
          </a:xfrm>
          <a:prstGeom prst="ellipse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sp>
      <p:grpSp>
        <p:nvGrpSpPr>
          <p:cNvPr id="107" name="Google Shape;107;p8"/>
          <p:cNvGrpSpPr/>
          <p:nvPr/>
        </p:nvGrpSpPr>
        <p:grpSpPr>
          <a:xfrm>
            <a:off x="2669704" y="539500"/>
            <a:ext cx="1309796" cy="257750"/>
            <a:chOff x="-6337521" y="4362225"/>
            <a:chExt cx="1309796" cy="257750"/>
          </a:xfrm>
        </p:grpSpPr>
        <p:sp>
          <p:nvSpPr>
            <p:cNvPr id="108" name="Google Shape;108;p8"/>
            <p:cNvSpPr/>
            <p:nvPr/>
          </p:nvSpPr>
          <p:spPr>
            <a:xfrm>
              <a:off x="-5917975" y="4362225"/>
              <a:ext cx="73800" cy="73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>
              <a:off x="-5713862" y="4362225"/>
              <a:ext cx="73800" cy="73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8"/>
            <p:cNvSpPr/>
            <p:nvPr/>
          </p:nvSpPr>
          <p:spPr>
            <a:xfrm>
              <a:off x="-5509750" y="4362225"/>
              <a:ext cx="73800" cy="73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8"/>
            <p:cNvSpPr/>
            <p:nvPr/>
          </p:nvSpPr>
          <p:spPr>
            <a:xfrm>
              <a:off x="-5305637" y="4362225"/>
              <a:ext cx="73800" cy="73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8"/>
            <p:cNvSpPr/>
            <p:nvPr/>
          </p:nvSpPr>
          <p:spPr>
            <a:xfrm>
              <a:off x="-5101525" y="4362225"/>
              <a:ext cx="73800" cy="73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8"/>
            <p:cNvSpPr/>
            <p:nvPr/>
          </p:nvSpPr>
          <p:spPr>
            <a:xfrm>
              <a:off x="-6337521" y="4546175"/>
              <a:ext cx="73800" cy="73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8"/>
            <p:cNvSpPr/>
            <p:nvPr/>
          </p:nvSpPr>
          <p:spPr>
            <a:xfrm>
              <a:off x="-6133409" y="4546175"/>
              <a:ext cx="73800" cy="73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8"/>
            <p:cNvSpPr/>
            <p:nvPr/>
          </p:nvSpPr>
          <p:spPr>
            <a:xfrm>
              <a:off x="-5929296" y="4546175"/>
              <a:ext cx="73800" cy="73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8"/>
            <p:cNvSpPr/>
            <p:nvPr/>
          </p:nvSpPr>
          <p:spPr>
            <a:xfrm>
              <a:off x="-5725184" y="4546175"/>
              <a:ext cx="73800" cy="73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8"/>
            <p:cNvSpPr/>
            <p:nvPr/>
          </p:nvSpPr>
          <p:spPr>
            <a:xfrm>
              <a:off x="-5521071" y="4546175"/>
              <a:ext cx="73800" cy="73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reveal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9"/>
          <p:cNvSpPr txBox="1">
            <a:spLocks noGrp="1"/>
          </p:cNvSpPr>
          <p:nvPr>
            <p:ph type="title"/>
          </p:nvPr>
        </p:nvSpPr>
        <p:spPr>
          <a:xfrm>
            <a:off x="713225" y="1013500"/>
            <a:ext cx="6994200" cy="81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9"/>
          <p:cNvSpPr txBox="1">
            <a:spLocks noGrp="1"/>
          </p:cNvSpPr>
          <p:nvPr>
            <p:ph type="subTitle" idx="1"/>
          </p:nvPr>
        </p:nvSpPr>
        <p:spPr>
          <a:xfrm>
            <a:off x="713225" y="1978000"/>
            <a:ext cx="4708200" cy="247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/>
            </a:lvl9pPr>
          </a:lstStyle>
          <a:p>
            <a:endParaRPr/>
          </a:p>
        </p:txBody>
      </p:sp>
      <p:grpSp>
        <p:nvGrpSpPr>
          <p:cNvPr id="121" name="Google Shape;121;p9"/>
          <p:cNvGrpSpPr/>
          <p:nvPr/>
        </p:nvGrpSpPr>
        <p:grpSpPr>
          <a:xfrm>
            <a:off x="6687000" y="-259068"/>
            <a:ext cx="2948185" cy="5032319"/>
            <a:chOff x="6687000" y="-259068"/>
            <a:chExt cx="2948185" cy="5032319"/>
          </a:xfrm>
        </p:grpSpPr>
        <p:grpSp>
          <p:nvGrpSpPr>
            <p:cNvPr id="122" name="Google Shape;122;p9"/>
            <p:cNvGrpSpPr/>
            <p:nvPr/>
          </p:nvGrpSpPr>
          <p:grpSpPr>
            <a:xfrm rot="10800000" flipH="1">
              <a:off x="7260604" y="4515501"/>
              <a:ext cx="1309796" cy="257750"/>
              <a:chOff x="-6337521" y="4362225"/>
              <a:chExt cx="1309796" cy="257750"/>
            </a:xfrm>
          </p:grpSpPr>
          <p:sp>
            <p:nvSpPr>
              <p:cNvPr id="123" name="Google Shape;123;p9"/>
              <p:cNvSpPr/>
              <p:nvPr/>
            </p:nvSpPr>
            <p:spPr>
              <a:xfrm>
                <a:off x="-5917975" y="4362225"/>
                <a:ext cx="73800" cy="73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9"/>
              <p:cNvSpPr/>
              <p:nvPr/>
            </p:nvSpPr>
            <p:spPr>
              <a:xfrm>
                <a:off x="-5713862" y="4362225"/>
                <a:ext cx="73800" cy="73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125;p9"/>
              <p:cNvSpPr/>
              <p:nvPr/>
            </p:nvSpPr>
            <p:spPr>
              <a:xfrm>
                <a:off x="-5509750" y="4362225"/>
                <a:ext cx="73800" cy="73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126;p9"/>
              <p:cNvSpPr/>
              <p:nvPr/>
            </p:nvSpPr>
            <p:spPr>
              <a:xfrm>
                <a:off x="-5305637" y="4362225"/>
                <a:ext cx="73800" cy="73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27;p9"/>
              <p:cNvSpPr/>
              <p:nvPr/>
            </p:nvSpPr>
            <p:spPr>
              <a:xfrm>
                <a:off x="-5101525" y="4362225"/>
                <a:ext cx="73800" cy="73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28;p9"/>
              <p:cNvSpPr/>
              <p:nvPr/>
            </p:nvSpPr>
            <p:spPr>
              <a:xfrm>
                <a:off x="-6337521" y="4546175"/>
                <a:ext cx="73800" cy="73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29;p9"/>
              <p:cNvSpPr/>
              <p:nvPr/>
            </p:nvSpPr>
            <p:spPr>
              <a:xfrm>
                <a:off x="-6133409" y="4546175"/>
                <a:ext cx="73800" cy="73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130;p9"/>
              <p:cNvSpPr/>
              <p:nvPr/>
            </p:nvSpPr>
            <p:spPr>
              <a:xfrm>
                <a:off x="-5929296" y="4546175"/>
                <a:ext cx="73800" cy="73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131;p9"/>
              <p:cNvSpPr/>
              <p:nvPr/>
            </p:nvSpPr>
            <p:spPr>
              <a:xfrm>
                <a:off x="-5725184" y="4546175"/>
                <a:ext cx="73800" cy="73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32;p9"/>
              <p:cNvSpPr/>
              <p:nvPr/>
            </p:nvSpPr>
            <p:spPr>
              <a:xfrm>
                <a:off x="-5521071" y="4546175"/>
                <a:ext cx="73800" cy="73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3" name="Google Shape;133;p9"/>
            <p:cNvGrpSpPr/>
            <p:nvPr/>
          </p:nvGrpSpPr>
          <p:grpSpPr>
            <a:xfrm>
              <a:off x="6687000" y="-259068"/>
              <a:ext cx="2948185" cy="2776688"/>
              <a:chOff x="6687000" y="-259068"/>
              <a:chExt cx="2948185" cy="2776688"/>
            </a:xfrm>
          </p:grpSpPr>
          <p:sp>
            <p:nvSpPr>
              <p:cNvPr id="134" name="Google Shape;134;p9"/>
              <p:cNvSpPr/>
              <p:nvPr/>
            </p:nvSpPr>
            <p:spPr>
              <a:xfrm rot="10800000">
                <a:off x="6687000" y="-15411"/>
                <a:ext cx="2457000" cy="2447100"/>
              </a:xfrm>
              <a:prstGeom prst="rtTriangl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135;p9"/>
              <p:cNvSpPr/>
              <p:nvPr/>
            </p:nvSpPr>
            <p:spPr>
              <a:xfrm rot="-8100410" flipH="1">
                <a:off x="7946885" y="808032"/>
                <a:ext cx="1780000" cy="477721"/>
              </a:xfrm>
              <a:prstGeom prst="roundRect">
                <a:avLst>
                  <a:gd name="adj" fmla="val 50000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136;p9"/>
              <p:cNvSpPr/>
              <p:nvPr/>
            </p:nvSpPr>
            <p:spPr>
              <a:xfrm rot="-8100000" flipH="1">
                <a:off x="6857259" y="76294"/>
                <a:ext cx="996172" cy="114976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137;p9"/>
              <p:cNvSpPr/>
              <p:nvPr/>
            </p:nvSpPr>
            <p:spPr>
              <a:xfrm rot="10800000" flipH="1">
                <a:off x="6962498" y="271638"/>
                <a:ext cx="1309800" cy="1309800"/>
              </a:xfrm>
              <a:prstGeom prst="ellipse">
                <a:avLst/>
              </a:prstGeom>
              <a:noFill/>
              <a:ln w="9525" cap="flat" cmpd="sng">
                <a:solidFill>
                  <a:schemeClr val="lt1"/>
                </a:solidFill>
                <a:prstDash val="lg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38;p9"/>
              <p:cNvSpPr/>
              <p:nvPr/>
            </p:nvSpPr>
            <p:spPr>
              <a:xfrm rot="-8100410" flipH="1">
                <a:off x="7651509" y="1609528"/>
                <a:ext cx="1780000" cy="326683"/>
              </a:xfrm>
              <a:prstGeom prst="roundRect">
                <a:avLst>
                  <a:gd name="adj" fmla="val 50000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reveal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0"/>
          <p:cNvSpPr>
            <a:spLocks noGrp="1"/>
          </p:cNvSpPr>
          <p:nvPr>
            <p:ph type="pic" idx="2"/>
          </p:nvPr>
        </p:nvSpPr>
        <p:spPr>
          <a:xfrm>
            <a:off x="-75" y="-15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41" name="Google Shape;141;p10"/>
          <p:cNvSpPr txBox="1">
            <a:spLocks noGrp="1"/>
          </p:cNvSpPr>
          <p:nvPr>
            <p:ph type="title"/>
          </p:nvPr>
        </p:nvSpPr>
        <p:spPr>
          <a:xfrm>
            <a:off x="720000" y="3862050"/>
            <a:ext cx="7704000" cy="5727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reveal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chivo Black"/>
              <a:buNone/>
              <a:defRPr sz="32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chivo Black"/>
              <a:buNone/>
              <a:defRPr sz="32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chivo Black"/>
              <a:buNone/>
              <a:defRPr sz="32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chivo Black"/>
              <a:buNone/>
              <a:defRPr sz="32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chivo Black"/>
              <a:buNone/>
              <a:defRPr sz="32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chivo Black"/>
              <a:buNone/>
              <a:defRPr sz="32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chivo Black"/>
              <a:buNone/>
              <a:defRPr sz="32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chivo Black"/>
              <a:buNone/>
              <a:defRPr sz="32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chivo Black"/>
              <a:buNone/>
              <a:defRPr sz="32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"/>
              <a:buChar char="●"/>
              <a:defRPr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"/>
              <a:buChar char="○"/>
              <a:defRPr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"/>
              <a:buChar char="■"/>
              <a:defRPr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"/>
              <a:buChar char="●"/>
              <a:defRPr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"/>
              <a:buChar char="○"/>
              <a:defRPr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"/>
              <a:buChar char="■"/>
              <a:defRPr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"/>
              <a:buChar char="●"/>
              <a:defRPr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"/>
              <a:buChar char="○"/>
              <a:defRPr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"/>
              <a:buChar char="■"/>
              <a:defRPr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</p:sldLayoutIdLst>
  <mc:AlternateContent xmlns:mc="http://schemas.openxmlformats.org/markup-compatibility/2006">
    <mc:Choice xmlns:p14="http://schemas.microsoft.com/office/powerpoint/2010/main" Requires="p14">
      <p:transition spd="slow" p14:dur="2000">
        <p14:reveal/>
      </p:transition>
    </mc:Choice>
    <mc:Fallback>
      <p:transition spd="slow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slideLayout" Target="../slideLayouts/slideLayout11.xml"/><Relationship Id="rId1" Type="http://schemas.openxmlformats.org/officeDocument/2006/relationships/video" Target="https://www.youtube.com/embed/7p-RRiRrAB4?feature=oembed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6" name="Google Shape;456;p30"/>
          <p:cNvGrpSpPr/>
          <p:nvPr/>
        </p:nvGrpSpPr>
        <p:grpSpPr>
          <a:xfrm>
            <a:off x="4714200" y="683716"/>
            <a:ext cx="4429800" cy="4466709"/>
            <a:chOff x="4714200" y="683716"/>
            <a:chExt cx="4429800" cy="4466709"/>
          </a:xfrm>
        </p:grpSpPr>
        <p:sp>
          <p:nvSpPr>
            <p:cNvPr id="457" name="Google Shape;457;p30"/>
            <p:cNvSpPr/>
            <p:nvPr/>
          </p:nvSpPr>
          <p:spPr>
            <a:xfrm flipH="1">
              <a:off x="4714200" y="783325"/>
              <a:ext cx="4429800" cy="4367100"/>
            </a:xfrm>
            <a:prstGeom prst="rtTriangl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30"/>
            <p:cNvSpPr/>
            <p:nvPr/>
          </p:nvSpPr>
          <p:spPr>
            <a:xfrm rot="-2700000">
              <a:off x="7675121" y="1303413"/>
              <a:ext cx="996172" cy="114976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30"/>
            <p:cNvSpPr/>
            <p:nvPr/>
          </p:nvSpPr>
          <p:spPr>
            <a:xfrm rot="-2699590">
              <a:off x="4984509" y="3275203"/>
              <a:ext cx="1780000" cy="326683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30"/>
            <p:cNvSpPr/>
            <p:nvPr/>
          </p:nvSpPr>
          <p:spPr>
            <a:xfrm rot="-2699590">
              <a:off x="7108289" y="2092651"/>
              <a:ext cx="1780000" cy="326683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30"/>
            <p:cNvSpPr/>
            <p:nvPr/>
          </p:nvSpPr>
          <p:spPr>
            <a:xfrm rot="-2699590">
              <a:off x="6792716" y="1243005"/>
              <a:ext cx="1780000" cy="477721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30"/>
            <p:cNvSpPr/>
            <p:nvPr/>
          </p:nvSpPr>
          <p:spPr>
            <a:xfrm rot="-2699590">
              <a:off x="5127485" y="3849460"/>
              <a:ext cx="1780000" cy="477721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3" name="Google Shape;463;p30"/>
          <p:cNvGrpSpPr/>
          <p:nvPr/>
        </p:nvGrpSpPr>
        <p:grpSpPr>
          <a:xfrm>
            <a:off x="2669704" y="4362225"/>
            <a:ext cx="1309796" cy="257750"/>
            <a:chOff x="-6337521" y="4362225"/>
            <a:chExt cx="1309796" cy="257750"/>
          </a:xfrm>
        </p:grpSpPr>
        <p:sp>
          <p:nvSpPr>
            <p:cNvPr id="464" name="Google Shape;464;p30"/>
            <p:cNvSpPr/>
            <p:nvPr/>
          </p:nvSpPr>
          <p:spPr>
            <a:xfrm>
              <a:off x="-5917975" y="4362225"/>
              <a:ext cx="73800" cy="73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30"/>
            <p:cNvSpPr/>
            <p:nvPr/>
          </p:nvSpPr>
          <p:spPr>
            <a:xfrm>
              <a:off x="-5713862" y="4362225"/>
              <a:ext cx="73800" cy="73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30"/>
            <p:cNvSpPr/>
            <p:nvPr/>
          </p:nvSpPr>
          <p:spPr>
            <a:xfrm>
              <a:off x="-5509750" y="4362225"/>
              <a:ext cx="73800" cy="73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30"/>
            <p:cNvSpPr/>
            <p:nvPr/>
          </p:nvSpPr>
          <p:spPr>
            <a:xfrm>
              <a:off x="-5305637" y="4362225"/>
              <a:ext cx="73800" cy="73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30"/>
            <p:cNvSpPr/>
            <p:nvPr/>
          </p:nvSpPr>
          <p:spPr>
            <a:xfrm>
              <a:off x="-5101525" y="4362225"/>
              <a:ext cx="73800" cy="73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30"/>
            <p:cNvSpPr/>
            <p:nvPr/>
          </p:nvSpPr>
          <p:spPr>
            <a:xfrm>
              <a:off x="-6337521" y="4546175"/>
              <a:ext cx="73800" cy="73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30"/>
            <p:cNvSpPr/>
            <p:nvPr/>
          </p:nvSpPr>
          <p:spPr>
            <a:xfrm>
              <a:off x="-6133409" y="4546175"/>
              <a:ext cx="73800" cy="73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30"/>
            <p:cNvSpPr/>
            <p:nvPr/>
          </p:nvSpPr>
          <p:spPr>
            <a:xfrm>
              <a:off x="-5929296" y="4546175"/>
              <a:ext cx="73800" cy="73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30"/>
            <p:cNvSpPr/>
            <p:nvPr/>
          </p:nvSpPr>
          <p:spPr>
            <a:xfrm>
              <a:off x="-5725184" y="4546175"/>
              <a:ext cx="73800" cy="73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0"/>
            <p:cNvSpPr/>
            <p:nvPr/>
          </p:nvSpPr>
          <p:spPr>
            <a:xfrm>
              <a:off x="-5521071" y="4546175"/>
              <a:ext cx="73800" cy="73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5" name="Google Shape;475;p30"/>
          <p:cNvGrpSpPr/>
          <p:nvPr/>
        </p:nvGrpSpPr>
        <p:grpSpPr>
          <a:xfrm>
            <a:off x="4643689" y="2814981"/>
            <a:ext cx="2188531" cy="1862750"/>
            <a:chOff x="4643689" y="2814981"/>
            <a:chExt cx="2188531" cy="1862750"/>
          </a:xfrm>
        </p:grpSpPr>
        <p:sp>
          <p:nvSpPr>
            <p:cNvPr id="476" name="Google Shape;476;p30"/>
            <p:cNvSpPr/>
            <p:nvPr/>
          </p:nvSpPr>
          <p:spPr>
            <a:xfrm rot="-2700000">
              <a:off x="5941284" y="4227394"/>
              <a:ext cx="996172" cy="114976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30"/>
            <p:cNvSpPr/>
            <p:nvPr/>
          </p:nvSpPr>
          <p:spPr>
            <a:xfrm>
              <a:off x="4643689" y="2814981"/>
              <a:ext cx="1596600" cy="1596600"/>
            </a:xfrm>
            <a:prstGeom prst="ellipse">
              <a:avLst/>
            </a:prstGeom>
            <a:noFill/>
            <a:ln w="9525" cap="flat" cmpd="sng">
              <a:solidFill>
                <a:schemeClr val="lt1"/>
              </a:solidFill>
              <a:prstDash val="lg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" name="Picture 4" descr="A logo with blue text and people&#10;&#10;AI-generated content may be incorrect.">
            <a:extLst>
              <a:ext uri="{FF2B5EF4-FFF2-40B4-BE49-F238E27FC236}">
                <a16:creationId xmlns:a16="http://schemas.microsoft.com/office/drawing/2014/main" id="{044F9828-0FBA-1BBC-BA90-99FE77C54E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386" y="1228062"/>
            <a:ext cx="4800635" cy="2695595"/>
          </a:xfrm>
          <a:prstGeom prst="rect">
            <a:avLst/>
          </a:prstGeom>
        </p:spPr>
      </p:pic>
      <p:pic>
        <p:nvPicPr>
          <p:cNvPr id="4" name="Picture Placeholder 3" descr="Definition of Computer Science, Computational Thinking and Coding | Learning">
            <a:extLst>
              <a:ext uri="{FF2B5EF4-FFF2-40B4-BE49-F238E27FC236}">
                <a16:creationId xmlns:a16="http://schemas.microsoft.com/office/drawing/2014/main" id="{E2186444-C062-072B-FB72-B1256AF55BF2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4"/>
          <a:srcRect l="16648" r="16648"/>
          <a:stretch/>
        </p:blipFill>
        <p:spPr>
          <a:xfrm>
            <a:off x="5654925" y="1316475"/>
            <a:ext cx="2852100" cy="2844199"/>
          </a:xfrm>
          <a:prstGeom prst="ellipse">
            <a:avLst/>
          </a:prstGeom>
          <a:noFill/>
          <a:ln w="76200" cap="flat" cmpd="sng">
            <a:solidFill>
              <a:srgbClr val="F8F8F8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reveal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54"/>
          <p:cNvSpPr txBox="1">
            <a:spLocks noGrp="1"/>
          </p:cNvSpPr>
          <p:nvPr>
            <p:ph type="title"/>
          </p:nvPr>
        </p:nvSpPr>
        <p:spPr>
          <a:xfrm>
            <a:off x="2244414" y="2210415"/>
            <a:ext cx="4212182" cy="81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lnSpc>
                <a:spcPct val="114999"/>
              </a:lnSpc>
            </a:pPr>
            <a:r>
              <a:rPr lang="en"/>
              <a:t>Customer Discoveries</a:t>
            </a: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30EA18-EDB5-3083-D446-BD705B18AF46}"/>
              </a:ext>
            </a:extLst>
          </p:cNvPr>
          <p:cNvSpPr txBox="1"/>
          <p:nvPr/>
        </p:nvSpPr>
        <p:spPr>
          <a:xfrm>
            <a:off x="716499" y="871036"/>
            <a:ext cx="3465663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/>
              <a:t>"Is there truly an honest </a:t>
            </a:r>
            <a:r>
              <a:rPr lang="en-US" sz="1600" b="1">
                <a:solidFill>
                  <a:schemeClr val="tx1">
                    <a:lumMod val="90000"/>
                    <a:lumOff val="10000"/>
                  </a:schemeClr>
                </a:solidFill>
              </a:rPr>
              <a:t>communication </a:t>
            </a:r>
            <a:r>
              <a:rPr lang="en-US" sz="1600"/>
              <a:t>line between students, parents, and teachers?" 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3B6BED-D9AB-1E9C-E6A7-7A65438566E7}"/>
              </a:ext>
            </a:extLst>
          </p:cNvPr>
          <p:cNvSpPr txBox="1"/>
          <p:nvPr/>
        </p:nvSpPr>
        <p:spPr>
          <a:xfrm>
            <a:off x="4652072" y="941014"/>
            <a:ext cx="2958860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/>
              <a:t>"I felt </a:t>
            </a:r>
            <a:r>
              <a:rPr lang="en-US" sz="1600" b="1">
                <a:solidFill>
                  <a:schemeClr val="tx1">
                    <a:lumMod val="90000"/>
                    <a:lumOff val="10000"/>
                  </a:schemeClr>
                </a:solidFill>
              </a:rPr>
              <a:t>somewhat safe </a:t>
            </a:r>
            <a:r>
              <a:rPr lang="en-US" sz="1600"/>
              <a:t>at school;</a:t>
            </a:r>
          </a:p>
          <a:p>
            <a:pPr algn="ctr"/>
            <a:r>
              <a:rPr lang="en-US" sz="1600"/>
              <a:t>I was somewhat </a:t>
            </a:r>
            <a:r>
              <a:rPr lang="en-US" sz="1600" b="1">
                <a:solidFill>
                  <a:schemeClr val="tx1">
                    <a:lumMod val="90000"/>
                    <a:lumOff val="10000"/>
                  </a:schemeClr>
                </a:solidFill>
              </a:rPr>
              <a:t>bullied </a:t>
            </a:r>
            <a:r>
              <a:rPr lang="en-US" sz="1600"/>
              <a:t>a lot."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FEC690-AD5D-FAFC-81CE-3F4DF194AAC9}"/>
              </a:ext>
            </a:extLst>
          </p:cNvPr>
          <p:cNvSpPr txBox="1"/>
          <p:nvPr/>
        </p:nvSpPr>
        <p:spPr>
          <a:xfrm>
            <a:off x="208702" y="2205961"/>
            <a:ext cx="2656936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/>
              <a:t>"Relying on humans to account and report factually is always a </a:t>
            </a:r>
            <a:r>
              <a:rPr lang="en-US" sz="1600" b="1">
                <a:solidFill>
                  <a:schemeClr val="tx1">
                    <a:lumMod val="90000"/>
                    <a:lumOff val="10000"/>
                  </a:schemeClr>
                </a:solidFill>
              </a:rPr>
              <a:t>worry</a:t>
            </a:r>
            <a:endParaRPr lang="en-US" sz="160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6F9B0BF-6EB6-18CA-F2BA-27F8BA3BACC4}"/>
              </a:ext>
            </a:extLst>
          </p:cNvPr>
          <p:cNvSpPr txBox="1"/>
          <p:nvPr/>
        </p:nvSpPr>
        <p:spPr>
          <a:xfrm>
            <a:off x="1474221" y="3606179"/>
            <a:ext cx="3034342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/>
              <a:t>"It's somewhat </a:t>
            </a:r>
            <a:r>
              <a:rPr lang="en-US" sz="1600" b="1">
                <a:solidFill>
                  <a:schemeClr val="tx1">
                    <a:lumMod val="90000"/>
                    <a:lumOff val="10000"/>
                  </a:schemeClr>
                </a:solidFill>
              </a:rPr>
              <a:t>hard for me to manage</a:t>
            </a:r>
            <a:r>
              <a:rPr lang="en-US" sz="1600"/>
              <a:t> in the hustle and bustle!"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0961F08-A6A9-B889-9A7E-FE41AE9796C0}"/>
              </a:ext>
            </a:extLst>
          </p:cNvPr>
          <p:cNvSpPr txBox="1"/>
          <p:nvPr/>
        </p:nvSpPr>
        <p:spPr>
          <a:xfrm>
            <a:off x="5708272" y="2836133"/>
            <a:ext cx="3099040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/>
              <a:t>"No, I </a:t>
            </a:r>
            <a:r>
              <a:rPr lang="en-US" sz="1600" b="1">
                <a:solidFill>
                  <a:schemeClr val="tx1">
                    <a:lumMod val="90000"/>
                    <a:lumOff val="10000"/>
                  </a:schemeClr>
                </a:solidFill>
              </a:rPr>
              <a:t>don't know where students are</a:t>
            </a:r>
            <a:r>
              <a:rPr lang="en-US" sz="1600"/>
              <a:t>, you assume they are in the building, but you don't if they are in the building 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reveal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7" name="Google Shape;1037;p55"/>
          <p:cNvGrpSpPr/>
          <p:nvPr/>
        </p:nvGrpSpPr>
        <p:grpSpPr>
          <a:xfrm>
            <a:off x="4453953" y="-3783"/>
            <a:ext cx="4690047" cy="5143500"/>
            <a:chOff x="3979500" y="7000"/>
            <a:chExt cx="5164500" cy="5143500"/>
          </a:xfrm>
        </p:grpSpPr>
        <p:sp>
          <p:nvSpPr>
            <p:cNvPr id="1038" name="Google Shape;1038;p55"/>
            <p:cNvSpPr/>
            <p:nvPr/>
          </p:nvSpPr>
          <p:spPr>
            <a:xfrm flipH="1">
              <a:off x="3979500" y="7000"/>
              <a:ext cx="5164500" cy="5143500"/>
            </a:xfrm>
            <a:prstGeom prst="rtTriangl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39" name="Google Shape;1039;p55"/>
            <p:cNvGrpSpPr/>
            <p:nvPr/>
          </p:nvGrpSpPr>
          <p:grpSpPr>
            <a:xfrm>
              <a:off x="4521184" y="1166805"/>
              <a:ext cx="4443305" cy="2882476"/>
              <a:chOff x="4521184" y="1166805"/>
              <a:chExt cx="4443305" cy="2882476"/>
            </a:xfrm>
          </p:grpSpPr>
          <p:sp>
            <p:nvSpPr>
              <p:cNvPr id="1040" name="Google Shape;1040;p55"/>
              <p:cNvSpPr/>
              <p:nvPr/>
            </p:nvSpPr>
            <p:spPr>
              <a:xfrm rot="-2699590">
                <a:off x="4521184" y="3647078"/>
                <a:ext cx="1780000" cy="326683"/>
              </a:xfrm>
              <a:prstGeom prst="roundRect">
                <a:avLst>
                  <a:gd name="adj" fmla="val 50000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1" name="Google Shape;1041;p55"/>
              <p:cNvSpPr/>
              <p:nvPr/>
            </p:nvSpPr>
            <p:spPr>
              <a:xfrm rot="-2699590">
                <a:off x="7184489" y="2245051"/>
                <a:ext cx="1780000" cy="326683"/>
              </a:xfrm>
              <a:prstGeom prst="roundRect">
                <a:avLst>
                  <a:gd name="adj" fmla="val 50000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2" name="Google Shape;1042;p55"/>
              <p:cNvSpPr/>
              <p:nvPr/>
            </p:nvSpPr>
            <p:spPr>
              <a:xfrm rot="-2699590">
                <a:off x="6716516" y="1166805"/>
                <a:ext cx="1780000" cy="477721"/>
              </a:xfrm>
              <a:prstGeom prst="roundRect">
                <a:avLst>
                  <a:gd name="adj" fmla="val 50000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3" name="Google Shape;1043;p55"/>
              <p:cNvSpPr/>
              <p:nvPr/>
            </p:nvSpPr>
            <p:spPr>
              <a:xfrm rot="-2699590">
                <a:off x="5940285" y="3571560"/>
                <a:ext cx="1780000" cy="477721"/>
              </a:xfrm>
              <a:prstGeom prst="roundRect">
                <a:avLst>
                  <a:gd name="adj" fmla="val 50000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045" name="Google Shape;1045;p55"/>
          <p:cNvSpPr txBox="1">
            <a:spLocks noGrp="1"/>
          </p:cNvSpPr>
          <p:nvPr>
            <p:ph type="title"/>
          </p:nvPr>
        </p:nvSpPr>
        <p:spPr>
          <a:xfrm>
            <a:off x="602936" y="679868"/>
            <a:ext cx="3543515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sp>
        <p:nvSpPr>
          <p:cNvPr id="1046" name="Google Shape;1046;p55"/>
          <p:cNvSpPr txBox="1">
            <a:spLocks noGrp="1"/>
          </p:cNvSpPr>
          <p:nvPr>
            <p:ph type="subTitle" idx="1"/>
          </p:nvPr>
        </p:nvSpPr>
        <p:spPr>
          <a:xfrm>
            <a:off x="602936" y="1769377"/>
            <a:ext cx="5163994" cy="145975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/>
              <a:t>Do you have any questions?</a:t>
            </a:r>
          </a:p>
          <a:p>
            <a:pPr marL="0" lvl="0" indent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Safeschool25@gmail.com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ahnaf-muizz.github.io</a:t>
            </a:r>
          </a:p>
        </p:txBody>
      </p:sp>
      <p:sp>
        <p:nvSpPr>
          <p:cNvPr id="1047" name="Google Shape;1047;p55"/>
          <p:cNvSpPr txBox="1"/>
          <p:nvPr/>
        </p:nvSpPr>
        <p:spPr>
          <a:xfrm>
            <a:off x="713225" y="4348175"/>
            <a:ext cx="4448100" cy="2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Please keep this slide for attribution</a:t>
            </a:r>
            <a:endParaRPr sz="10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69E9A39-301F-169B-E22A-5A758360FA5C}"/>
              </a:ext>
            </a:extLst>
          </p:cNvPr>
          <p:cNvGrpSpPr/>
          <p:nvPr/>
        </p:nvGrpSpPr>
        <p:grpSpPr>
          <a:xfrm>
            <a:off x="4157831" y="1379023"/>
            <a:ext cx="4289485" cy="2395515"/>
            <a:chOff x="4157831" y="1379023"/>
            <a:chExt cx="4289485" cy="2395515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27927024-5E4F-7B1C-B4D1-787C72FE1731}"/>
                </a:ext>
              </a:extLst>
            </p:cNvPr>
            <p:cNvSpPr/>
            <p:nvPr/>
          </p:nvSpPr>
          <p:spPr>
            <a:xfrm>
              <a:off x="4157831" y="1382864"/>
              <a:ext cx="4289485" cy="239167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 descr="A logo with blue text and people&#10;&#10;AI-generated content may be incorrect.">
              <a:extLst>
                <a:ext uri="{FF2B5EF4-FFF2-40B4-BE49-F238E27FC236}">
                  <a16:creationId xmlns:a16="http://schemas.microsoft.com/office/drawing/2014/main" id="{279C631D-5F9D-50A2-4725-F49415D981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23802" y="1379023"/>
              <a:ext cx="4121306" cy="2393671"/>
            </a:xfrm>
            <a:prstGeom prst="ellipse">
              <a:avLst/>
            </a:prstGeom>
            <a:ln w="57150">
              <a:solidFill>
                <a:schemeClr val="tx1">
                  <a:lumMod val="90000"/>
                  <a:lumOff val="10000"/>
                </a:schemeClr>
              </a:solidFill>
            </a:ln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reveal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5EB6CC7-3F61-9867-3060-EEEA4DAA4B51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2105358" y="913863"/>
            <a:ext cx="4933281" cy="1335300"/>
          </a:xfrm>
        </p:spPr>
        <p:txBody>
          <a:bodyPr/>
          <a:lstStyle/>
          <a:p>
            <a:r>
              <a:rPr lang="en-US"/>
              <a:t>Hardware Demonstration</a:t>
            </a:r>
          </a:p>
        </p:txBody>
      </p:sp>
      <p:pic>
        <p:nvPicPr>
          <p:cNvPr id="7" name="Picture Placeholder 6" descr="A qr code with a logo&#10;&#10;AI-generated content may be incorrect.">
            <a:extLst>
              <a:ext uri="{FF2B5EF4-FFF2-40B4-BE49-F238E27FC236}">
                <a16:creationId xmlns:a16="http://schemas.microsoft.com/office/drawing/2014/main" id="{E248ACB4-BDC7-B314-62D7-9FB5C9E8CC98}"/>
              </a:ext>
            </a:extLst>
          </p:cNvPr>
          <p:cNvPicPr>
            <a:picLocks noGrp="1" noChangeAspect="1"/>
          </p:cNvPicPr>
          <p:nvPr>
            <p:ph type="pic" idx="3"/>
          </p:nvPr>
        </p:nvPicPr>
        <p:blipFill>
          <a:blip r:embed="rId2"/>
          <a:srcRect t="26" b="26"/>
          <a:stretch>
            <a:fillRect/>
          </a:stretch>
        </p:blipFill>
        <p:spPr>
          <a:xfrm>
            <a:off x="3694778" y="2475195"/>
            <a:ext cx="1754442" cy="175444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A56B6A7-C6AD-5D32-B6D6-930DF95D4061}"/>
              </a:ext>
            </a:extLst>
          </p:cNvPr>
          <p:cNvSpPr txBox="1"/>
          <p:nvPr/>
        </p:nvSpPr>
        <p:spPr>
          <a:xfrm>
            <a:off x="3914032" y="4396158"/>
            <a:ext cx="13159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002060"/>
                </a:solidFill>
              </a:rPr>
              <a:t>Website Link</a:t>
            </a:r>
          </a:p>
        </p:txBody>
      </p:sp>
    </p:spTree>
    <p:extLst>
      <p:ext uri="{BB962C8B-B14F-4D97-AF65-F5344CB8AC3E}">
        <p14:creationId xmlns:p14="http://schemas.microsoft.com/office/powerpoint/2010/main" val="24231587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reveal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F8394-D13F-123A-B733-A24A7BFB05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SWOT Analysis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86E1F95-C7C2-A2B4-D9E2-92E7F18B161B}"/>
              </a:ext>
            </a:extLst>
          </p:cNvPr>
          <p:cNvCxnSpPr/>
          <p:nvPr/>
        </p:nvCxnSpPr>
        <p:spPr>
          <a:xfrm>
            <a:off x="517367" y="3151710"/>
            <a:ext cx="7551964" cy="30616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07337FC-7B42-BBDD-3FD6-0A2785403A4C}"/>
              </a:ext>
            </a:extLst>
          </p:cNvPr>
          <p:cNvCxnSpPr>
            <a:cxnSpLocks/>
          </p:cNvCxnSpPr>
          <p:nvPr/>
        </p:nvCxnSpPr>
        <p:spPr>
          <a:xfrm flipH="1">
            <a:off x="4296247" y="1322910"/>
            <a:ext cx="1" cy="3688216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F734133-73B8-34F8-BB4D-A75B42E771E5}"/>
              </a:ext>
            </a:extLst>
          </p:cNvPr>
          <p:cNvSpPr txBox="1"/>
          <p:nvPr/>
        </p:nvSpPr>
        <p:spPr>
          <a:xfrm>
            <a:off x="520029" y="1324774"/>
            <a:ext cx="2743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/>
              <a:t>Strength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F695E85-6428-AF1B-0ED5-90B3DB632AAA}"/>
              </a:ext>
            </a:extLst>
          </p:cNvPr>
          <p:cNvSpPr txBox="1"/>
          <p:nvPr/>
        </p:nvSpPr>
        <p:spPr>
          <a:xfrm>
            <a:off x="4379724" y="1283361"/>
            <a:ext cx="2743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/>
              <a:t>Weakness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A80C375-CEAC-C5EF-53C8-FB40455844E3}"/>
              </a:ext>
            </a:extLst>
          </p:cNvPr>
          <p:cNvSpPr txBox="1"/>
          <p:nvPr/>
        </p:nvSpPr>
        <p:spPr>
          <a:xfrm>
            <a:off x="520028" y="3262904"/>
            <a:ext cx="274320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000"/>
              <a:t>Opportunity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00649B4-89B7-025E-CA80-DB00582F6D20}"/>
              </a:ext>
            </a:extLst>
          </p:cNvPr>
          <p:cNvSpPr txBox="1"/>
          <p:nvPr/>
        </p:nvSpPr>
        <p:spPr>
          <a:xfrm>
            <a:off x="4379725" y="3262904"/>
            <a:ext cx="274320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000"/>
              <a:t>Threat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F66193E-1A78-9FE8-BCD2-42AF3D3DFFFE}"/>
              </a:ext>
            </a:extLst>
          </p:cNvPr>
          <p:cNvSpPr txBox="1"/>
          <p:nvPr/>
        </p:nvSpPr>
        <p:spPr>
          <a:xfrm>
            <a:off x="568986" y="1834894"/>
            <a:ext cx="3438939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en-US"/>
              <a:t>Interactive seamless communication</a:t>
            </a:r>
          </a:p>
          <a:p>
            <a:pPr marL="285750" indent="-285750">
              <a:buChar char="•"/>
            </a:pPr>
            <a:r>
              <a:rPr lang="en-US"/>
              <a:t>Handy tool</a:t>
            </a:r>
          </a:p>
          <a:p>
            <a:pPr marL="285750" indent="-285750">
              <a:buChar char="•"/>
            </a:pPr>
            <a:r>
              <a:rPr lang="en-US"/>
              <a:t>Easy to adapt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96C6C01-0F31-5173-1C2D-E60553126D71}"/>
              </a:ext>
            </a:extLst>
          </p:cNvPr>
          <p:cNvSpPr txBox="1"/>
          <p:nvPr/>
        </p:nvSpPr>
        <p:spPr>
          <a:xfrm>
            <a:off x="4378986" y="1785198"/>
            <a:ext cx="343893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en-US"/>
              <a:t>School District Budget</a:t>
            </a:r>
          </a:p>
          <a:p>
            <a:pPr marL="285750" indent="-285750">
              <a:buChar char="•"/>
            </a:pPr>
            <a:r>
              <a:rPr lang="en-US"/>
              <a:t>Less Interest in Administration Level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1B8CB6E-4738-83E3-5292-E518AD8265B1}"/>
              </a:ext>
            </a:extLst>
          </p:cNvPr>
          <p:cNvSpPr txBox="1"/>
          <p:nvPr/>
        </p:nvSpPr>
        <p:spPr>
          <a:xfrm>
            <a:off x="519290" y="3565958"/>
            <a:ext cx="3438939" cy="116955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en-US"/>
              <a:t>Making Part of a School Merch</a:t>
            </a:r>
          </a:p>
          <a:p>
            <a:pPr marL="285750" indent="-285750">
              <a:buChar char="•"/>
            </a:pPr>
            <a:r>
              <a:rPr lang="en-US"/>
              <a:t>Building Habits and Accountability</a:t>
            </a:r>
          </a:p>
          <a:p>
            <a:pPr marL="285750" indent="-285750">
              <a:buChar char="•"/>
            </a:pPr>
            <a:r>
              <a:rPr lang="en-US"/>
              <a:t>Revolutionize Worldwide Emergency Response Service</a:t>
            </a:r>
          </a:p>
          <a:p>
            <a:pPr marL="285750" indent="-285750">
              <a:buChar char="•"/>
            </a:pPr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1E8962B-1CFB-1DAD-ECC8-019B1EF72E03}"/>
              </a:ext>
            </a:extLst>
          </p:cNvPr>
          <p:cNvSpPr txBox="1"/>
          <p:nvPr/>
        </p:nvSpPr>
        <p:spPr>
          <a:xfrm>
            <a:off x="4378986" y="3565959"/>
            <a:ext cx="343893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en-US"/>
              <a:t>Need to Scale The Manufacturing</a:t>
            </a:r>
          </a:p>
          <a:p>
            <a:pPr marL="285750" indent="-285750">
              <a:buChar char="•"/>
            </a:pPr>
            <a:r>
              <a:rPr lang="en-US"/>
              <a:t>Growing Global Competitors</a:t>
            </a:r>
          </a:p>
        </p:txBody>
      </p:sp>
    </p:spTree>
    <p:extLst>
      <p:ext uri="{BB962C8B-B14F-4D97-AF65-F5344CB8AC3E}">
        <p14:creationId xmlns:p14="http://schemas.microsoft.com/office/powerpoint/2010/main" val="22742164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reveal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9" name="Google Shape;529;p35"/>
          <p:cNvGrpSpPr/>
          <p:nvPr/>
        </p:nvGrpSpPr>
        <p:grpSpPr>
          <a:xfrm>
            <a:off x="3979500" y="7000"/>
            <a:ext cx="5164500" cy="5143500"/>
            <a:chOff x="3979500" y="7000"/>
            <a:chExt cx="5164500" cy="5143500"/>
          </a:xfrm>
        </p:grpSpPr>
        <p:sp>
          <p:nvSpPr>
            <p:cNvPr id="530" name="Google Shape;530;p35"/>
            <p:cNvSpPr/>
            <p:nvPr/>
          </p:nvSpPr>
          <p:spPr>
            <a:xfrm flipH="1">
              <a:off x="3979500" y="7000"/>
              <a:ext cx="5164500" cy="5143500"/>
            </a:xfrm>
            <a:prstGeom prst="rtTriangl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35"/>
            <p:cNvSpPr/>
            <p:nvPr/>
          </p:nvSpPr>
          <p:spPr>
            <a:xfrm rot="-2699590">
              <a:off x="4521184" y="3647078"/>
              <a:ext cx="1780000" cy="326683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35"/>
            <p:cNvSpPr/>
            <p:nvPr/>
          </p:nvSpPr>
          <p:spPr>
            <a:xfrm rot="-2699590">
              <a:off x="7184489" y="2245051"/>
              <a:ext cx="1780000" cy="326683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35"/>
            <p:cNvSpPr/>
            <p:nvPr/>
          </p:nvSpPr>
          <p:spPr>
            <a:xfrm rot="-2699590">
              <a:off x="6716516" y="1166805"/>
              <a:ext cx="1780000" cy="477721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35"/>
            <p:cNvSpPr/>
            <p:nvPr/>
          </p:nvSpPr>
          <p:spPr>
            <a:xfrm rot="-2699590">
              <a:off x="5940285" y="3571560"/>
              <a:ext cx="1780000" cy="477721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35"/>
            <p:cNvSpPr/>
            <p:nvPr/>
          </p:nvSpPr>
          <p:spPr>
            <a:xfrm>
              <a:off x="6777914" y="2891181"/>
              <a:ext cx="1596600" cy="1596600"/>
            </a:xfrm>
            <a:prstGeom prst="ellipse">
              <a:avLst/>
            </a:prstGeom>
            <a:noFill/>
            <a:ln w="9525" cap="flat" cmpd="sng">
              <a:solidFill>
                <a:schemeClr val="lt1"/>
              </a:solidFill>
              <a:prstDash val="lg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6" name="Google Shape;536;p35"/>
          <p:cNvSpPr txBox="1">
            <a:spLocks noGrp="1"/>
          </p:cNvSpPr>
          <p:nvPr>
            <p:ph type="title"/>
          </p:nvPr>
        </p:nvSpPr>
        <p:spPr>
          <a:xfrm>
            <a:off x="415192" y="685099"/>
            <a:ext cx="4367768" cy="133445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</a:t>
            </a:r>
            <a:endParaRPr lang="en-US"/>
          </a:p>
        </p:txBody>
      </p:sp>
      <p:sp>
        <p:nvSpPr>
          <p:cNvPr id="537" name="Google Shape;537;p35"/>
          <p:cNvSpPr txBox="1">
            <a:spLocks noGrp="1"/>
          </p:cNvSpPr>
          <p:nvPr>
            <p:ph type="subTitle" idx="1"/>
          </p:nvPr>
        </p:nvSpPr>
        <p:spPr>
          <a:xfrm>
            <a:off x="291988" y="2022054"/>
            <a:ext cx="5168699" cy="10621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lnSpc>
                <a:spcPct val="114999"/>
              </a:lnSpc>
              <a:buFont typeface="Arial"/>
              <a:buChar char="•"/>
            </a:pPr>
            <a:r>
              <a:rPr lang="en" sz="2400"/>
              <a:t>Decreased Communication </a:t>
            </a:r>
            <a:endParaRPr lang="en-US" sz="2400"/>
          </a:p>
          <a:p>
            <a:pPr marL="342900" indent="-342900">
              <a:lnSpc>
                <a:spcPct val="114999"/>
              </a:lnSpc>
              <a:buFont typeface="Arial"/>
              <a:buChar char="•"/>
            </a:pPr>
            <a:r>
              <a:rPr lang="en" sz="2400"/>
              <a:t>Decreased Response Times</a:t>
            </a:r>
            <a:endParaRPr lang="en-US" sz="2400"/>
          </a:p>
          <a:p>
            <a:pPr marL="285750" indent="-285750">
              <a:lnSpc>
                <a:spcPct val="114999"/>
              </a:lnSpc>
              <a:buFont typeface="Arial"/>
              <a:buChar char="•"/>
            </a:pPr>
            <a:endParaRPr lang="en"/>
          </a:p>
        </p:txBody>
      </p:sp>
      <p:grpSp>
        <p:nvGrpSpPr>
          <p:cNvPr id="540" name="Google Shape;540;p35"/>
          <p:cNvGrpSpPr/>
          <p:nvPr/>
        </p:nvGrpSpPr>
        <p:grpSpPr>
          <a:xfrm>
            <a:off x="5405445" y="1044251"/>
            <a:ext cx="3160612" cy="3291131"/>
            <a:chOff x="5405445" y="1044251"/>
            <a:chExt cx="3160612" cy="3291131"/>
          </a:xfrm>
        </p:grpSpPr>
        <p:sp>
          <p:nvSpPr>
            <p:cNvPr id="541" name="Google Shape;541;p35"/>
            <p:cNvSpPr/>
            <p:nvPr/>
          </p:nvSpPr>
          <p:spPr>
            <a:xfrm rot="-2700000">
              <a:off x="7675121" y="1379613"/>
              <a:ext cx="996172" cy="114976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35"/>
            <p:cNvSpPr/>
            <p:nvPr/>
          </p:nvSpPr>
          <p:spPr>
            <a:xfrm rot="-2700000">
              <a:off x="5300209" y="3885044"/>
              <a:ext cx="996172" cy="114976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 descr="Asian woman carrying a backpack | Royalty free stock photo - 49394">
            <a:extLst>
              <a:ext uri="{FF2B5EF4-FFF2-40B4-BE49-F238E27FC236}">
                <a16:creationId xmlns:a16="http://schemas.microsoft.com/office/drawing/2014/main" id="{75B1CE9B-EDAB-0999-8CB6-250A308F8D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8330" y="688088"/>
            <a:ext cx="3450432" cy="3396652"/>
          </a:xfrm>
          <a:prstGeom prst="ellipse">
            <a:avLst/>
          </a:prstGeom>
          <a:ln w="57150">
            <a:solidFill>
              <a:schemeClr val="tx1">
                <a:lumMod val="90000"/>
                <a:lumOff val="10000"/>
              </a:schemeClr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reveal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33"/>
          <p:cNvSpPr txBox="1">
            <a:spLocks noGrp="1"/>
          </p:cNvSpPr>
          <p:nvPr>
            <p:ph type="title"/>
          </p:nvPr>
        </p:nvSpPr>
        <p:spPr>
          <a:xfrm>
            <a:off x="452872" y="26499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Solution: SafeBand</a:t>
            </a:r>
            <a:endParaRPr lang="en-US"/>
          </a:p>
        </p:txBody>
      </p:sp>
      <p:pic>
        <p:nvPicPr>
          <p:cNvPr id="2" name="Picture 1" descr="A blue and black device with red and green buttons&#10;&#10;AI-generated content may be incorrect.">
            <a:extLst>
              <a:ext uri="{FF2B5EF4-FFF2-40B4-BE49-F238E27FC236}">
                <a16:creationId xmlns:a16="http://schemas.microsoft.com/office/drawing/2014/main" id="{0281639C-A109-1C94-0E37-827D53A6AE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37694"/>
            <a:ext cx="4572000" cy="3468112"/>
          </a:xfrm>
          <a:prstGeom prst="rect">
            <a:avLst/>
          </a:prstGeom>
        </p:spPr>
      </p:pic>
      <p:pic>
        <p:nvPicPr>
          <p:cNvPr id="4" name="Picture 3" descr="A circuit board with wires connected to it&#10;&#10;AI-generated content may be incorrect.">
            <a:extLst>
              <a:ext uri="{FF2B5EF4-FFF2-40B4-BE49-F238E27FC236}">
                <a16:creationId xmlns:a16="http://schemas.microsoft.com/office/drawing/2014/main" id="{BBEA2755-FC53-3727-5786-D0140E8B0B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5742" y="1393432"/>
            <a:ext cx="3131905" cy="234892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D430CB1-E529-372D-C4B4-77498A96E245}"/>
              </a:ext>
            </a:extLst>
          </p:cNvPr>
          <p:cNvSpPr txBox="1"/>
          <p:nvPr/>
        </p:nvSpPr>
        <p:spPr>
          <a:xfrm>
            <a:off x="924674" y="3904180"/>
            <a:ext cx="2671281" cy="3082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3D Model of Wearable Device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F3B639-92A5-5652-BB82-80E8AAAA7C1D}"/>
              </a:ext>
            </a:extLst>
          </p:cNvPr>
          <p:cNvSpPr txBox="1"/>
          <p:nvPr/>
        </p:nvSpPr>
        <p:spPr>
          <a:xfrm>
            <a:off x="5028795" y="3904180"/>
            <a:ext cx="2671281" cy="3082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Proof of Concept Hardware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reveal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40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nline Media 1" title="Safe School Web App">
            <a:hlinkClick r:id="" action="ppaction://media"/>
            <a:extLst>
              <a:ext uri="{FF2B5EF4-FFF2-40B4-BE49-F238E27FC236}">
                <a16:creationId xmlns:a16="http://schemas.microsoft.com/office/drawing/2014/main" id="{7F2503E7-4A3A-9CC1-3134-0AA5B8F1E87C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677680" y="84083"/>
            <a:ext cx="7788637" cy="437971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D05CAAD-9D48-1A3D-39BC-EC7623BA5B5F}"/>
              </a:ext>
            </a:extLst>
          </p:cNvPr>
          <p:cNvSpPr txBox="1"/>
          <p:nvPr/>
        </p:nvSpPr>
        <p:spPr>
          <a:xfrm>
            <a:off x="1006867" y="4643919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249431B-84DD-9C4D-F599-F8A5D5CF478D}"/>
              </a:ext>
            </a:extLst>
          </p:cNvPr>
          <p:cNvSpPr/>
          <p:nvPr/>
        </p:nvSpPr>
        <p:spPr>
          <a:xfrm>
            <a:off x="2161724" y="4536197"/>
            <a:ext cx="4820550" cy="523220"/>
          </a:xfrm>
          <a:prstGeom prst="rect">
            <a:avLst/>
          </a:prstGeom>
          <a:solidFill>
            <a:srgbClr val="214150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>
                <a:ln w="0"/>
                <a:solidFill>
                  <a:schemeClr val="bg1">
                    <a:lumMod val="9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Safe School Web Application</a:t>
            </a:r>
          </a:p>
        </p:txBody>
      </p:sp>
    </p:spTree>
    <p:extLst>
      <p:ext uri="{BB962C8B-B14F-4D97-AF65-F5344CB8AC3E}">
        <p14:creationId xmlns:p14="http://schemas.microsoft.com/office/powerpoint/2010/main" val="5667406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4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Customer Segment </a:t>
            </a:r>
            <a:endParaRPr lang="en-US"/>
          </a:p>
        </p:txBody>
      </p:sp>
      <p:sp>
        <p:nvSpPr>
          <p:cNvPr id="699" name="Google Shape;699;p40"/>
          <p:cNvSpPr txBox="1">
            <a:spLocks noGrp="1"/>
          </p:cNvSpPr>
          <p:nvPr>
            <p:ph type="subTitle" idx="1"/>
          </p:nvPr>
        </p:nvSpPr>
        <p:spPr>
          <a:xfrm>
            <a:off x="4923946" y="2575401"/>
            <a:ext cx="3103522" cy="122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14999"/>
              </a:lnSpc>
            </a:pPr>
            <a:r>
              <a:rPr lang="en" sz="1600"/>
              <a:t>Customer Acquistion Barrier: </a:t>
            </a:r>
          </a:p>
          <a:p>
            <a:pPr marL="0" indent="0">
              <a:lnSpc>
                <a:spcPct val="114999"/>
              </a:lnSpc>
            </a:pPr>
            <a:r>
              <a:rPr lang="en" sz="1600"/>
              <a:t>Budget &amp; Less Demand </a:t>
            </a:r>
          </a:p>
        </p:txBody>
      </p:sp>
      <p:sp>
        <p:nvSpPr>
          <p:cNvPr id="700" name="Google Shape;700;p40"/>
          <p:cNvSpPr txBox="1">
            <a:spLocks noGrp="1"/>
          </p:cNvSpPr>
          <p:nvPr>
            <p:ph type="subTitle" idx="2"/>
          </p:nvPr>
        </p:nvSpPr>
        <p:spPr>
          <a:xfrm>
            <a:off x="1537079" y="2575400"/>
            <a:ext cx="2661419" cy="8867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14999"/>
              </a:lnSpc>
            </a:pPr>
            <a:r>
              <a:rPr lang="en" sz="1600"/>
              <a:t>Superintendent / Principial of Schools </a:t>
            </a:r>
            <a:endParaRPr lang="en-US" sz="1600"/>
          </a:p>
        </p:txBody>
      </p:sp>
      <p:sp>
        <p:nvSpPr>
          <p:cNvPr id="703" name="Google Shape;703;p40"/>
          <p:cNvSpPr/>
          <p:nvPr/>
        </p:nvSpPr>
        <p:spPr>
          <a:xfrm>
            <a:off x="2259328" y="1513696"/>
            <a:ext cx="1076722" cy="751126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4" name="Google Shape;704;p40"/>
          <p:cNvSpPr/>
          <p:nvPr/>
        </p:nvSpPr>
        <p:spPr>
          <a:xfrm>
            <a:off x="5721686" y="1502913"/>
            <a:ext cx="1022807" cy="718777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05" name="Google Shape;705;p40"/>
          <p:cNvGrpSpPr/>
          <p:nvPr/>
        </p:nvGrpSpPr>
        <p:grpSpPr>
          <a:xfrm>
            <a:off x="5981772" y="1735119"/>
            <a:ext cx="491852" cy="254393"/>
            <a:chOff x="2084325" y="363300"/>
            <a:chExt cx="484150" cy="254100"/>
          </a:xfrm>
        </p:grpSpPr>
        <p:sp>
          <p:nvSpPr>
            <p:cNvPr id="706" name="Google Shape;706;p40"/>
            <p:cNvSpPr/>
            <p:nvPr/>
          </p:nvSpPr>
          <p:spPr>
            <a:xfrm>
              <a:off x="2084325" y="363300"/>
              <a:ext cx="484150" cy="254100"/>
            </a:xfrm>
            <a:custGeom>
              <a:avLst/>
              <a:gdLst/>
              <a:ahLst/>
              <a:cxnLst/>
              <a:rect l="l" t="t" r="r" b="b"/>
              <a:pathLst>
                <a:path w="19366" h="10164" extrusionOk="0">
                  <a:moveTo>
                    <a:pt x="9686" y="1128"/>
                  </a:moveTo>
                  <a:cubicBezTo>
                    <a:pt x="10195" y="1128"/>
                    <a:pt x="10707" y="1226"/>
                    <a:pt x="11196" y="1428"/>
                  </a:cubicBezTo>
                  <a:cubicBezTo>
                    <a:pt x="12671" y="2042"/>
                    <a:pt x="13635" y="3482"/>
                    <a:pt x="13635" y="5081"/>
                  </a:cubicBezTo>
                  <a:cubicBezTo>
                    <a:pt x="13632" y="7264"/>
                    <a:pt x="11864" y="9031"/>
                    <a:pt x="9684" y="9034"/>
                  </a:cubicBezTo>
                  <a:cubicBezTo>
                    <a:pt x="8085" y="9034"/>
                    <a:pt x="6643" y="8071"/>
                    <a:pt x="6032" y="6592"/>
                  </a:cubicBezTo>
                  <a:cubicBezTo>
                    <a:pt x="5420" y="5117"/>
                    <a:pt x="5758" y="3415"/>
                    <a:pt x="6887" y="2286"/>
                  </a:cubicBezTo>
                  <a:cubicBezTo>
                    <a:pt x="7645" y="1530"/>
                    <a:pt x="8657" y="1128"/>
                    <a:pt x="9686" y="1128"/>
                  </a:cubicBezTo>
                  <a:close/>
                  <a:moveTo>
                    <a:pt x="9684" y="1"/>
                  </a:moveTo>
                  <a:cubicBezTo>
                    <a:pt x="4502" y="1"/>
                    <a:pt x="361" y="4512"/>
                    <a:pt x="190" y="4704"/>
                  </a:cubicBezTo>
                  <a:cubicBezTo>
                    <a:pt x="0" y="4918"/>
                    <a:pt x="0" y="5243"/>
                    <a:pt x="190" y="5457"/>
                  </a:cubicBezTo>
                  <a:cubicBezTo>
                    <a:pt x="361" y="5650"/>
                    <a:pt x="4502" y="10164"/>
                    <a:pt x="9684" y="10164"/>
                  </a:cubicBezTo>
                  <a:cubicBezTo>
                    <a:pt x="14867" y="10164"/>
                    <a:pt x="19004" y="5650"/>
                    <a:pt x="19176" y="5457"/>
                  </a:cubicBezTo>
                  <a:cubicBezTo>
                    <a:pt x="19365" y="5243"/>
                    <a:pt x="19365" y="4918"/>
                    <a:pt x="19176" y="4704"/>
                  </a:cubicBezTo>
                  <a:cubicBezTo>
                    <a:pt x="19004" y="4512"/>
                    <a:pt x="14867" y="1"/>
                    <a:pt x="96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07" name="Google Shape;707;p40"/>
            <p:cNvSpPr/>
            <p:nvPr/>
          </p:nvSpPr>
          <p:spPr>
            <a:xfrm>
              <a:off x="2250600" y="419775"/>
              <a:ext cx="145175" cy="141125"/>
            </a:xfrm>
            <a:custGeom>
              <a:avLst/>
              <a:gdLst/>
              <a:ahLst/>
              <a:cxnLst/>
              <a:rect l="l" t="t" r="r" b="b"/>
              <a:pathLst>
                <a:path w="5807" h="5645" extrusionOk="0">
                  <a:moveTo>
                    <a:pt x="3018" y="0"/>
                  </a:moveTo>
                  <a:cubicBezTo>
                    <a:pt x="1922" y="0"/>
                    <a:pt x="929" y="634"/>
                    <a:pt x="468" y="1626"/>
                  </a:cubicBezTo>
                  <a:cubicBezTo>
                    <a:pt x="1" y="2623"/>
                    <a:pt x="158" y="3797"/>
                    <a:pt x="862" y="4637"/>
                  </a:cubicBezTo>
                  <a:cubicBezTo>
                    <a:pt x="1407" y="5287"/>
                    <a:pt x="2203" y="5645"/>
                    <a:pt x="3025" y="5645"/>
                  </a:cubicBezTo>
                  <a:cubicBezTo>
                    <a:pt x="3270" y="5645"/>
                    <a:pt x="3518" y="5613"/>
                    <a:pt x="3762" y="5547"/>
                  </a:cubicBezTo>
                  <a:cubicBezTo>
                    <a:pt x="4825" y="5258"/>
                    <a:pt x="5620" y="4382"/>
                    <a:pt x="5807" y="3297"/>
                  </a:cubicBezTo>
                  <a:lnTo>
                    <a:pt x="5807" y="3297"/>
                  </a:lnTo>
                  <a:cubicBezTo>
                    <a:pt x="5625" y="3356"/>
                    <a:pt x="5446" y="3383"/>
                    <a:pt x="5272" y="3383"/>
                  </a:cubicBezTo>
                  <a:cubicBezTo>
                    <a:pt x="4356" y="3383"/>
                    <a:pt x="3596" y="2626"/>
                    <a:pt x="3596" y="1692"/>
                  </a:cubicBezTo>
                  <a:cubicBezTo>
                    <a:pt x="3596" y="1147"/>
                    <a:pt x="3861" y="633"/>
                    <a:pt x="4307" y="316"/>
                  </a:cubicBezTo>
                  <a:cubicBezTo>
                    <a:pt x="3913" y="112"/>
                    <a:pt x="3476" y="3"/>
                    <a:pt x="3033" y="0"/>
                  </a:cubicBezTo>
                  <a:cubicBezTo>
                    <a:pt x="3028" y="0"/>
                    <a:pt x="3023" y="0"/>
                    <a:pt x="30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08" name="Google Shape;708;p40"/>
          <p:cNvGrpSpPr/>
          <p:nvPr/>
        </p:nvGrpSpPr>
        <p:grpSpPr>
          <a:xfrm>
            <a:off x="2540125" y="1644160"/>
            <a:ext cx="515110" cy="490232"/>
            <a:chOff x="5049725" y="1435051"/>
            <a:chExt cx="486553" cy="481849"/>
          </a:xfrm>
        </p:grpSpPr>
        <p:sp>
          <p:nvSpPr>
            <p:cNvPr id="709" name="Google Shape;709;p40"/>
            <p:cNvSpPr/>
            <p:nvPr/>
          </p:nvSpPr>
          <p:spPr>
            <a:xfrm>
              <a:off x="5136300" y="1519775"/>
              <a:ext cx="310550" cy="310550"/>
            </a:xfrm>
            <a:custGeom>
              <a:avLst/>
              <a:gdLst/>
              <a:ahLst/>
              <a:cxnLst/>
              <a:rect l="l" t="t" r="r" b="b"/>
              <a:pathLst>
                <a:path w="12422" h="12422" extrusionOk="0">
                  <a:moveTo>
                    <a:pt x="6209" y="1"/>
                  </a:moveTo>
                  <a:cubicBezTo>
                    <a:pt x="2786" y="1"/>
                    <a:pt x="0" y="2786"/>
                    <a:pt x="0" y="6213"/>
                  </a:cubicBezTo>
                  <a:cubicBezTo>
                    <a:pt x="0" y="9637"/>
                    <a:pt x="2786" y="12422"/>
                    <a:pt x="6209" y="12422"/>
                  </a:cubicBezTo>
                  <a:cubicBezTo>
                    <a:pt x="9636" y="12422"/>
                    <a:pt x="12422" y="9637"/>
                    <a:pt x="12422" y="6213"/>
                  </a:cubicBezTo>
                  <a:cubicBezTo>
                    <a:pt x="12422" y="5219"/>
                    <a:pt x="12160" y="4258"/>
                    <a:pt x="11711" y="3388"/>
                  </a:cubicBezTo>
                  <a:lnTo>
                    <a:pt x="11428" y="3388"/>
                  </a:lnTo>
                  <a:lnTo>
                    <a:pt x="10780" y="4036"/>
                  </a:lnTo>
                  <a:cubicBezTo>
                    <a:pt x="11112" y="4713"/>
                    <a:pt x="11286" y="5457"/>
                    <a:pt x="11292" y="6213"/>
                  </a:cubicBezTo>
                  <a:cubicBezTo>
                    <a:pt x="11292" y="9013"/>
                    <a:pt x="9010" y="11293"/>
                    <a:pt x="6209" y="11293"/>
                  </a:cubicBezTo>
                  <a:cubicBezTo>
                    <a:pt x="3409" y="11293"/>
                    <a:pt x="1129" y="9013"/>
                    <a:pt x="1129" y="6213"/>
                  </a:cubicBezTo>
                  <a:cubicBezTo>
                    <a:pt x="1129" y="3409"/>
                    <a:pt x="3409" y="1130"/>
                    <a:pt x="6209" y="1130"/>
                  </a:cubicBezTo>
                  <a:cubicBezTo>
                    <a:pt x="6965" y="1133"/>
                    <a:pt x="7709" y="1307"/>
                    <a:pt x="8387" y="1639"/>
                  </a:cubicBezTo>
                  <a:lnTo>
                    <a:pt x="9034" y="994"/>
                  </a:lnTo>
                  <a:lnTo>
                    <a:pt x="9034" y="708"/>
                  </a:lnTo>
                  <a:cubicBezTo>
                    <a:pt x="8164" y="260"/>
                    <a:pt x="7203" y="1"/>
                    <a:pt x="62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10" name="Google Shape;710;p40"/>
            <p:cNvSpPr/>
            <p:nvPr/>
          </p:nvSpPr>
          <p:spPr>
            <a:xfrm>
              <a:off x="5184925" y="1576250"/>
              <a:ext cx="205475" cy="197625"/>
            </a:xfrm>
            <a:custGeom>
              <a:avLst/>
              <a:gdLst/>
              <a:ahLst/>
              <a:cxnLst/>
              <a:rect l="l" t="t" r="r" b="b"/>
              <a:pathLst>
                <a:path w="8219" h="7905" extrusionOk="0">
                  <a:moveTo>
                    <a:pt x="4264" y="0"/>
                  </a:moveTo>
                  <a:cubicBezTo>
                    <a:pt x="2665" y="0"/>
                    <a:pt x="1226" y="964"/>
                    <a:pt x="612" y="2439"/>
                  </a:cubicBezTo>
                  <a:cubicBezTo>
                    <a:pt x="0" y="3918"/>
                    <a:pt x="341" y="5616"/>
                    <a:pt x="1470" y="6748"/>
                  </a:cubicBezTo>
                  <a:cubicBezTo>
                    <a:pt x="2225" y="7503"/>
                    <a:pt x="3236" y="7904"/>
                    <a:pt x="4264" y="7904"/>
                  </a:cubicBezTo>
                  <a:cubicBezTo>
                    <a:pt x="4774" y="7904"/>
                    <a:pt x="5287" y="7806"/>
                    <a:pt x="5776" y="7603"/>
                  </a:cubicBezTo>
                  <a:cubicBezTo>
                    <a:pt x="7255" y="6992"/>
                    <a:pt x="8218" y="5550"/>
                    <a:pt x="8218" y="3954"/>
                  </a:cubicBezTo>
                  <a:cubicBezTo>
                    <a:pt x="8212" y="3502"/>
                    <a:pt x="8131" y="3059"/>
                    <a:pt x="7974" y="2638"/>
                  </a:cubicBezTo>
                  <a:lnTo>
                    <a:pt x="7050" y="3565"/>
                  </a:lnTo>
                  <a:cubicBezTo>
                    <a:pt x="7071" y="3692"/>
                    <a:pt x="7083" y="3821"/>
                    <a:pt x="7089" y="3954"/>
                  </a:cubicBezTo>
                  <a:cubicBezTo>
                    <a:pt x="7089" y="5095"/>
                    <a:pt x="6399" y="6125"/>
                    <a:pt x="5345" y="6562"/>
                  </a:cubicBezTo>
                  <a:cubicBezTo>
                    <a:pt x="4996" y="6706"/>
                    <a:pt x="4629" y="6776"/>
                    <a:pt x="4265" y="6776"/>
                  </a:cubicBezTo>
                  <a:cubicBezTo>
                    <a:pt x="3530" y="6776"/>
                    <a:pt x="2808" y="6489"/>
                    <a:pt x="2268" y="5947"/>
                  </a:cubicBezTo>
                  <a:cubicBezTo>
                    <a:pt x="1461" y="5140"/>
                    <a:pt x="1220" y="3927"/>
                    <a:pt x="1657" y="2873"/>
                  </a:cubicBezTo>
                  <a:cubicBezTo>
                    <a:pt x="2093" y="1816"/>
                    <a:pt x="3123" y="1129"/>
                    <a:pt x="4264" y="1129"/>
                  </a:cubicBezTo>
                  <a:cubicBezTo>
                    <a:pt x="4394" y="1132"/>
                    <a:pt x="4523" y="1144"/>
                    <a:pt x="4653" y="1168"/>
                  </a:cubicBezTo>
                  <a:lnTo>
                    <a:pt x="5580" y="241"/>
                  </a:lnTo>
                  <a:cubicBezTo>
                    <a:pt x="5159" y="84"/>
                    <a:pt x="4713" y="3"/>
                    <a:pt x="42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11" name="Google Shape;711;p40"/>
            <p:cNvSpPr/>
            <p:nvPr/>
          </p:nvSpPr>
          <p:spPr>
            <a:xfrm>
              <a:off x="5049725" y="143507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9672" y="1"/>
                  </a:moveTo>
                  <a:cubicBezTo>
                    <a:pt x="4379" y="1"/>
                    <a:pt x="0" y="4307"/>
                    <a:pt x="0" y="9601"/>
                  </a:cubicBezTo>
                  <a:cubicBezTo>
                    <a:pt x="0" y="14892"/>
                    <a:pt x="4379" y="19273"/>
                    <a:pt x="9672" y="19273"/>
                  </a:cubicBezTo>
                  <a:cubicBezTo>
                    <a:pt x="14966" y="19273"/>
                    <a:pt x="19272" y="14892"/>
                    <a:pt x="19272" y="9601"/>
                  </a:cubicBezTo>
                  <a:cubicBezTo>
                    <a:pt x="19269" y="8204"/>
                    <a:pt x="18962" y="6821"/>
                    <a:pt x="18369" y="5557"/>
                  </a:cubicBezTo>
                  <a:lnTo>
                    <a:pt x="17646" y="6279"/>
                  </a:lnTo>
                  <a:cubicBezTo>
                    <a:pt x="17327" y="6599"/>
                    <a:pt x="16896" y="6776"/>
                    <a:pt x="16448" y="6776"/>
                  </a:cubicBezTo>
                  <a:lnTo>
                    <a:pt x="16430" y="6776"/>
                  </a:lnTo>
                  <a:cubicBezTo>
                    <a:pt x="16809" y="7671"/>
                    <a:pt x="17008" y="8628"/>
                    <a:pt x="17014" y="9601"/>
                  </a:cubicBezTo>
                  <a:cubicBezTo>
                    <a:pt x="17014" y="13648"/>
                    <a:pt x="13720" y="16939"/>
                    <a:pt x="9672" y="16939"/>
                  </a:cubicBezTo>
                  <a:cubicBezTo>
                    <a:pt x="5625" y="16939"/>
                    <a:pt x="2334" y="13648"/>
                    <a:pt x="2334" y="9601"/>
                  </a:cubicBezTo>
                  <a:cubicBezTo>
                    <a:pt x="2334" y="5554"/>
                    <a:pt x="5625" y="2259"/>
                    <a:pt x="9672" y="2259"/>
                  </a:cubicBezTo>
                  <a:cubicBezTo>
                    <a:pt x="10642" y="2265"/>
                    <a:pt x="11603" y="2464"/>
                    <a:pt x="12497" y="2844"/>
                  </a:cubicBezTo>
                  <a:lnTo>
                    <a:pt x="12497" y="2825"/>
                  </a:lnTo>
                  <a:cubicBezTo>
                    <a:pt x="12494" y="2374"/>
                    <a:pt x="12672" y="1943"/>
                    <a:pt x="12991" y="1627"/>
                  </a:cubicBezTo>
                  <a:lnTo>
                    <a:pt x="13713" y="904"/>
                  </a:lnTo>
                  <a:cubicBezTo>
                    <a:pt x="12449" y="311"/>
                    <a:pt x="11070" y="4"/>
                    <a:pt x="96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12" name="Google Shape;712;p40"/>
            <p:cNvSpPr/>
            <p:nvPr/>
          </p:nvSpPr>
          <p:spPr>
            <a:xfrm>
              <a:off x="5245828" y="1435051"/>
              <a:ext cx="290450" cy="282350"/>
            </a:xfrm>
            <a:custGeom>
              <a:avLst/>
              <a:gdLst/>
              <a:ahLst/>
              <a:cxnLst/>
              <a:rect l="l" t="t" r="r" b="b"/>
              <a:pathLst>
                <a:path w="11618" h="11294" extrusionOk="0">
                  <a:moveTo>
                    <a:pt x="8601" y="1"/>
                  </a:moveTo>
                  <a:cubicBezTo>
                    <a:pt x="8461" y="1"/>
                    <a:pt x="8319" y="52"/>
                    <a:pt x="8203" y="168"/>
                  </a:cubicBezTo>
                  <a:lnTo>
                    <a:pt x="5945" y="2426"/>
                  </a:lnTo>
                  <a:cubicBezTo>
                    <a:pt x="5839" y="2531"/>
                    <a:pt x="5779" y="2676"/>
                    <a:pt x="5782" y="2826"/>
                  </a:cubicBezTo>
                  <a:lnTo>
                    <a:pt x="5782" y="4850"/>
                  </a:lnTo>
                  <a:lnTo>
                    <a:pt x="2554" y="8075"/>
                  </a:lnTo>
                  <a:cubicBezTo>
                    <a:pt x="2328" y="7967"/>
                    <a:pt x="2081" y="7906"/>
                    <a:pt x="1828" y="7906"/>
                  </a:cubicBezTo>
                  <a:cubicBezTo>
                    <a:pt x="1142" y="7906"/>
                    <a:pt x="525" y="8319"/>
                    <a:pt x="263" y="8951"/>
                  </a:cubicBezTo>
                  <a:cubicBezTo>
                    <a:pt x="1" y="9584"/>
                    <a:pt x="145" y="10312"/>
                    <a:pt x="630" y="10797"/>
                  </a:cubicBezTo>
                  <a:cubicBezTo>
                    <a:pt x="954" y="11122"/>
                    <a:pt x="1388" y="11294"/>
                    <a:pt x="1828" y="11294"/>
                  </a:cubicBezTo>
                  <a:cubicBezTo>
                    <a:pt x="2046" y="11294"/>
                    <a:pt x="2266" y="11251"/>
                    <a:pt x="2476" y="11165"/>
                  </a:cubicBezTo>
                  <a:cubicBezTo>
                    <a:pt x="3108" y="10903"/>
                    <a:pt x="3524" y="10285"/>
                    <a:pt x="3524" y="9602"/>
                  </a:cubicBezTo>
                  <a:cubicBezTo>
                    <a:pt x="3521" y="9349"/>
                    <a:pt x="3463" y="9102"/>
                    <a:pt x="3352" y="8876"/>
                  </a:cubicBezTo>
                  <a:lnTo>
                    <a:pt x="6580" y="5648"/>
                  </a:lnTo>
                  <a:lnTo>
                    <a:pt x="8604" y="5648"/>
                  </a:lnTo>
                  <a:cubicBezTo>
                    <a:pt x="8754" y="5648"/>
                    <a:pt x="8896" y="5588"/>
                    <a:pt x="9004" y="5482"/>
                  </a:cubicBezTo>
                  <a:lnTo>
                    <a:pt x="11263" y="3224"/>
                  </a:lnTo>
                  <a:cubicBezTo>
                    <a:pt x="11618" y="2869"/>
                    <a:pt x="11365" y="2260"/>
                    <a:pt x="10862" y="2260"/>
                  </a:cubicBezTo>
                  <a:lnTo>
                    <a:pt x="9170" y="2260"/>
                  </a:lnTo>
                  <a:lnTo>
                    <a:pt x="9170" y="568"/>
                  </a:lnTo>
                  <a:cubicBezTo>
                    <a:pt x="9170" y="226"/>
                    <a:pt x="8892" y="1"/>
                    <a:pt x="86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reveal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31"/>
          <p:cNvSpPr txBox="1">
            <a:spLocks noGrp="1"/>
          </p:cNvSpPr>
          <p:nvPr>
            <p:ph type="title"/>
          </p:nvPr>
        </p:nvSpPr>
        <p:spPr>
          <a:xfrm>
            <a:off x="720000" y="26171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Competitor Analysis</a:t>
            </a:r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2AC43C08-68D5-F865-62A1-CA07587596B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-368" b="535"/>
          <a:stretch>
            <a:fillRect/>
          </a:stretch>
        </p:blipFill>
        <p:spPr>
          <a:xfrm>
            <a:off x="1211742" y="940639"/>
            <a:ext cx="5879467" cy="401698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reveal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5278B7-CBFE-4383-3477-D2CCFA7C93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445025"/>
            <a:ext cx="7246800" cy="572700"/>
          </a:xfrm>
        </p:spPr>
        <p:txBody>
          <a:bodyPr/>
          <a:lstStyle/>
          <a:p>
            <a:r>
              <a:rPr lang="en-US" sz="4000">
                <a:solidFill>
                  <a:schemeClr val="tx2"/>
                </a:solidFill>
                <a:latin typeface="Arial"/>
                <a:cs typeface="Arial"/>
              </a:rPr>
              <a:t>Unique Selling Points (USP)</a:t>
            </a:r>
            <a:endParaRPr lang="en-US">
              <a:solidFill>
                <a:schemeClr val="tx2"/>
              </a:solidFill>
            </a:endParaRPr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AB171389-DDA0-7F4F-576D-608CCF901BF8}"/>
              </a:ext>
            </a:extLst>
          </p:cNvPr>
          <p:cNvSpPr>
            <a:spLocks noGrp="1"/>
          </p:cNvSpPr>
          <p:nvPr>
            <p:ph type="subTitle" idx="8"/>
          </p:nvPr>
        </p:nvSpPr>
        <p:spPr>
          <a:xfrm>
            <a:off x="2820340" y="2129282"/>
            <a:ext cx="2737114" cy="425700"/>
          </a:xfrm>
        </p:spPr>
        <p:txBody>
          <a:bodyPr/>
          <a:lstStyle/>
          <a:p>
            <a:r>
              <a:rPr lang="en-US"/>
              <a:t>Seamless Communication</a:t>
            </a:r>
          </a:p>
        </p:txBody>
      </p:sp>
      <p:sp>
        <p:nvSpPr>
          <p:cNvPr id="12" name="Subtitle 11">
            <a:extLst>
              <a:ext uri="{FF2B5EF4-FFF2-40B4-BE49-F238E27FC236}">
                <a16:creationId xmlns:a16="http://schemas.microsoft.com/office/drawing/2014/main" id="{404FC3E2-999C-3C5F-40FC-BD5C2280114D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098558" y="3448144"/>
            <a:ext cx="2466391" cy="429900"/>
          </a:xfrm>
        </p:spPr>
        <p:txBody>
          <a:bodyPr/>
          <a:lstStyle/>
          <a:p>
            <a:r>
              <a:rPr lang="en-US"/>
              <a:t>Minimize Smart Devices </a:t>
            </a:r>
          </a:p>
        </p:txBody>
      </p:sp>
      <p:sp>
        <p:nvSpPr>
          <p:cNvPr id="13" name="Subtitle 12">
            <a:extLst>
              <a:ext uri="{FF2B5EF4-FFF2-40B4-BE49-F238E27FC236}">
                <a16:creationId xmlns:a16="http://schemas.microsoft.com/office/drawing/2014/main" id="{290B3346-84D5-31FB-F2DC-4E6CC49A00C1}"/>
              </a:ext>
            </a:extLst>
          </p:cNvPr>
          <p:cNvSpPr>
            <a:spLocks noGrp="1"/>
          </p:cNvSpPr>
          <p:nvPr>
            <p:ph type="subTitle" idx="14"/>
          </p:nvPr>
        </p:nvSpPr>
        <p:spPr>
          <a:xfrm>
            <a:off x="6143195" y="2117742"/>
            <a:ext cx="2524842" cy="425700"/>
          </a:xfrm>
        </p:spPr>
        <p:txBody>
          <a:bodyPr/>
          <a:lstStyle/>
          <a:p>
            <a:r>
              <a:rPr lang="en-US"/>
              <a:t>One-Tap</a:t>
            </a:r>
          </a:p>
          <a:p>
            <a:r>
              <a:rPr lang="en-US"/>
              <a:t>Response</a:t>
            </a:r>
          </a:p>
        </p:txBody>
      </p:sp>
      <p:sp>
        <p:nvSpPr>
          <p:cNvPr id="14" name="Subtitle 13">
            <a:extLst>
              <a:ext uri="{FF2B5EF4-FFF2-40B4-BE49-F238E27FC236}">
                <a16:creationId xmlns:a16="http://schemas.microsoft.com/office/drawing/2014/main" id="{843752DF-19E6-8D8F-318E-D8B58DA22ACC}"/>
              </a:ext>
            </a:extLst>
          </p:cNvPr>
          <p:cNvSpPr>
            <a:spLocks noGrp="1"/>
          </p:cNvSpPr>
          <p:nvPr>
            <p:ph type="subTitle" idx="15"/>
          </p:nvPr>
        </p:nvSpPr>
        <p:spPr>
          <a:xfrm>
            <a:off x="5944082" y="3448144"/>
            <a:ext cx="2921934" cy="429900"/>
          </a:xfrm>
        </p:spPr>
        <p:txBody>
          <a:bodyPr/>
          <a:lstStyle/>
          <a:p>
            <a:r>
              <a:rPr lang="en-US"/>
              <a:t>Optimize Student</a:t>
            </a:r>
          </a:p>
          <a:p>
            <a:r>
              <a:rPr lang="en-US"/>
              <a:t>Management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96E6F8C6-62BF-FE5C-5D1A-770724311BD2}"/>
              </a:ext>
            </a:extLst>
          </p:cNvPr>
          <p:cNvSpPr>
            <a:spLocks noGrp="1"/>
          </p:cNvSpPr>
          <p:nvPr/>
        </p:nvSpPr>
        <p:spPr>
          <a:xfrm>
            <a:off x="72595" y="3310467"/>
            <a:ext cx="4904791" cy="298184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kern="1200">
              <a:solidFill>
                <a:schemeClr val="tx2"/>
              </a:solidFill>
              <a:latin typeface="+mj-lt"/>
              <a:cs typeface="Arial"/>
            </a:endParaRPr>
          </a:p>
        </p:txBody>
      </p:sp>
      <p:pic>
        <p:nvPicPr>
          <p:cNvPr id="18" name="Graphic 6" descr="Marketing">
            <a:extLst>
              <a:ext uri="{FF2B5EF4-FFF2-40B4-BE49-F238E27FC236}">
                <a16:creationId xmlns:a16="http://schemas.microsoft.com/office/drawing/2014/main" id="{E70A182E-C1F5-CA5D-F0F9-A7FD3D5224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8973" y="2567549"/>
            <a:ext cx="2829313" cy="2864896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1040566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reveal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41"/>
          <p:cNvSpPr/>
          <p:nvPr/>
        </p:nvSpPr>
        <p:spPr>
          <a:xfrm>
            <a:off x="369122" y="1511811"/>
            <a:ext cx="609837" cy="373532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1" name="Google Shape;721;p41"/>
          <p:cNvSpPr txBox="1">
            <a:spLocks noGrp="1"/>
          </p:cNvSpPr>
          <p:nvPr>
            <p:ph type="title"/>
          </p:nvPr>
        </p:nvSpPr>
        <p:spPr>
          <a:xfrm>
            <a:off x="281022" y="17998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Revenue Model </a:t>
            </a:r>
            <a:endParaRPr lang="en-US"/>
          </a:p>
        </p:txBody>
      </p:sp>
      <p:sp>
        <p:nvSpPr>
          <p:cNvPr id="723" name="Google Shape;723;p41"/>
          <p:cNvSpPr txBox="1">
            <a:spLocks noGrp="1"/>
          </p:cNvSpPr>
          <p:nvPr>
            <p:ph type="subTitle" idx="2"/>
          </p:nvPr>
        </p:nvSpPr>
        <p:spPr>
          <a:xfrm>
            <a:off x="982353" y="1880488"/>
            <a:ext cx="3866633" cy="231363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lnSpc>
                <a:spcPct val="200000"/>
              </a:lnSpc>
              <a:buFont typeface="Arial"/>
              <a:buChar char="•"/>
            </a:pPr>
            <a:r>
              <a:rPr lang="en"/>
              <a:t>Interactive app for easier navigation</a:t>
            </a:r>
            <a:endParaRPr lang="en-US"/>
          </a:p>
          <a:p>
            <a:pPr marL="285750" indent="-285750">
              <a:lnSpc>
                <a:spcPct val="200000"/>
              </a:lnSpc>
              <a:buFont typeface="Arial"/>
              <a:buChar char="•"/>
            </a:pPr>
            <a:r>
              <a:rPr lang="en"/>
              <a:t>Student Location access </a:t>
            </a:r>
          </a:p>
          <a:p>
            <a:pPr marL="285750" indent="-285750">
              <a:lnSpc>
                <a:spcPct val="200000"/>
              </a:lnSpc>
              <a:buFont typeface="Arial"/>
              <a:buChar char="•"/>
            </a:pPr>
            <a:r>
              <a:rPr lang="en"/>
              <a:t>Silent reporting </a:t>
            </a:r>
          </a:p>
          <a:p>
            <a:pPr marL="285750" indent="-285750">
              <a:lnSpc>
                <a:spcPct val="200000"/>
              </a:lnSpc>
              <a:buFont typeface="Arial"/>
              <a:buChar char="•"/>
            </a:pPr>
            <a:r>
              <a:rPr lang="en"/>
              <a:t>Student management</a:t>
            </a:r>
          </a:p>
          <a:p>
            <a:pPr marL="285750" indent="-285750">
              <a:lnSpc>
                <a:spcPct val="200000"/>
              </a:lnSpc>
              <a:buFont typeface="Arial"/>
              <a:buChar char="•"/>
            </a:pPr>
            <a:r>
              <a:rPr lang="en"/>
              <a:t>Digital communication without a smart device </a:t>
            </a:r>
          </a:p>
        </p:txBody>
      </p:sp>
      <p:sp>
        <p:nvSpPr>
          <p:cNvPr id="727" name="Google Shape;727;p41"/>
          <p:cNvSpPr txBox="1">
            <a:spLocks noGrp="1"/>
          </p:cNvSpPr>
          <p:nvPr>
            <p:ph type="subTitle" idx="6"/>
          </p:nvPr>
        </p:nvSpPr>
        <p:spPr>
          <a:xfrm>
            <a:off x="982349" y="1605336"/>
            <a:ext cx="2781612" cy="37192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en"/>
              <a:t>What They Get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9C2BAB4-7015-3B45-9B15-ED1DCE25BDF7}"/>
              </a:ext>
            </a:extLst>
          </p:cNvPr>
          <p:cNvSpPr txBox="1"/>
          <p:nvPr/>
        </p:nvSpPr>
        <p:spPr>
          <a:xfrm>
            <a:off x="279901" y="843427"/>
            <a:ext cx="677682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Giving the wristbands at a </a:t>
            </a:r>
            <a:r>
              <a:rPr lang="en-US" b="1"/>
              <a:t>bare minimum cost (One Time Purchase)</a:t>
            </a:r>
            <a:r>
              <a:rPr lang="en-US"/>
              <a:t> &amp; Charging the schools for our software interphase in </a:t>
            </a:r>
            <a:r>
              <a:rPr lang="en-US" b="1"/>
              <a:t>Annual Subscription Based Model.</a:t>
            </a:r>
          </a:p>
        </p:txBody>
      </p:sp>
      <p:pic>
        <p:nvPicPr>
          <p:cNvPr id="3" name="Picture 2" descr="A diagram of a subscription model&#10;&#10;AI-generated content may be incorrect.">
            <a:extLst>
              <a:ext uri="{FF2B5EF4-FFF2-40B4-BE49-F238E27FC236}">
                <a16:creationId xmlns:a16="http://schemas.microsoft.com/office/drawing/2014/main" id="{5A316B0B-78FF-E025-8483-8E817B3B22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0436" y="1516800"/>
            <a:ext cx="4010758" cy="2782055"/>
          </a:xfrm>
          <a:prstGeom prst="rect">
            <a:avLst/>
          </a:prstGeom>
          <a:ln>
            <a:solidFill>
              <a:schemeClr val="tx1">
                <a:lumMod val="90000"/>
                <a:lumOff val="10000"/>
              </a:schemeClr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reveal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5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Our Next Steps </a:t>
            </a:r>
            <a:endParaRPr lang="en-US"/>
          </a:p>
        </p:txBody>
      </p:sp>
      <p:sp>
        <p:nvSpPr>
          <p:cNvPr id="1013" name="Google Shape;1013;p53"/>
          <p:cNvSpPr txBox="1"/>
          <p:nvPr/>
        </p:nvSpPr>
        <p:spPr>
          <a:xfrm>
            <a:off x="2765100" y="1242875"/>
            <a:ext cx="931200" cy="572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rPr>
              <a:t>01</a:t>
            </a:r>
            <a:endParaRPr sz="3000">
              <a:solidFill>
                <a:schemeClr val="dk1"/>
              </a:solidFill>
              <a:latin typeface="Archivo Black"/>
              <a:ea typeface="Archivo Black"/>
              <a:cs typeface="Archivo Black"/>
              <a:sym typeface="Archivo Black"/>
            </a:endParaRPr>
          </a:p>
        </p:txBody>
      </p:sp>
      <p:sp>
        <p:nvSpPr>
          <p:cNvPr id="1014" name="Google Shape;1014;p53"/>
          <p:cNvSpPr txBox="1"/>
          <p:nvPr/>
        </p:nvSpPr>
        <p:spPr>
          <a:xfrm>
            <a:off x="5447700" y="1242875"/>
            <a:ext cx="931200" cy="572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rPr>
              <a:t>02</a:t>
            </a:r>
            <a:endParaRPr sz="3000">
              <a:solidFill>
                <a:schemeClr val="dk1"/>
              </a:solidFill>
              <a:latin typeface="Archivo Black"/>
              <a:ea typeface="Archivo Black"/>
              <a:cs typeface="Archivo Black"/>
              <a:sym typeface="Archivo Black"/>
            </a:endParaRPr>
          </a:p>
        </p:txBody>
      </p:sp>
      <p:sp>
        <p:nvSpPr>
          <p:cNvPr id="1015" name="Google Shape;1015;p53"/>
          <p:cNvSpPr txBox="1"/>
          <p:nvPr/>
        </p:nvSpPr>
        <p:spPr>
          <a:xfrm>
            <a:off x="1423800" y="3074025"/>
            <a:ext cx="931200" cy="572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rPr>
              <a:t>03</a:t>
            </a:r>
            <a:endParaRPr sz="3000">
              <a:solidFill>
                <a:schemeClr val="dk1"/>
              </a:solidFill>
              <a:latin typeface="Archivo Black"/>
              <a:ea typeface="Archivo Black"/>
              <a:cs typeface="Archivo Black"/>
              <a:sym typeface="Archivo Black"/>
            </a:endParaRPr>
          </a:p>
        </p:txBody>
      </p:sp>
      <p:sp>
        <p:nvSpPr>
          <p:cNvPr id="1016" name="Google Shape;1016;p53"/>
          <p:cNvSpPr txBox="1"/>
          <p:nvPr/>
        </p:nvSpPr>
        <p:spPr>
          <a:xfrm>
            <a:off x="4106375" y="3074025"/>
            <a:ext cx="931200" cy="572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rPr>
              <a:t>04</a:t>
            </a:r>
            <a:endParaRPr sz="3000">
              <a:solidFill>
                <a:schemeClr val="dk1"/>
              </a:solidFill>
              <a:latin typeface="Archivo Black"/>
              <a:ea typeface="Archivo Black"/>
              <a:cs typeface="Archivo Black"/>
              <a:sym typeface="Archivo Black"/>
            </a:endParaRPr>
          </a:p>
        </p:txBody>
      </p:sp>
      <p:sp>
        <p:nvSpPr>
          <p:cNvPr id="1017" name="Google Shape;1017;p53"/>
          <p:cNvSpPr txBox="1"/>
          <p:nvPr/>
        </p:nvSpPr>
        <p:spPr>
          <a:xfrm>
            <a:off x="6789000" y="3074025"/>
            <a:ext cx="931200" cy="572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rPr>
              <a:t>05</a:t>
            </a:r>
            <a:endParaRPr sz="3000">
              <a:solidFill>
                <a:schemeClr val="dk1"/>
              </a:solidFill>
              <a:latin typeface="Archivo Black"/>
              <a:ea typeface="Archivo Black"/>
              <a:cs typeface="Archivo Black"/>
              <a:sym typeface="Archivo Black"/>
            </a:endParaRPr>
          </a:p>
        </p:txBody>
      </p:sp>
      <p:cxnSp>
        <p:nvCxnSpPr>
          <p:cNvPr id="1018" name="Google Shape;1018;p53"/>
          <p:cNvCxnSpPr>
            <a:stCxn id="1019" idx="2"/>
            <a:endCxn id="1015" idx="0"/>
          </p:cNvCxnSpPr>
          <p:nvPr/>
        </p:nvCxnSpPr>
        <p:spPr>
          <a:xfrm rot="5400000">
            <a:off x="3694500" y="855175"/>
            <a:ext cx="413700" cy="4023900"/>
          </a:xfrm>
          <a:prstGeom prst="bentConnector3">
            <a:avLst>
              <a:gd name="adj1" fmla="val 50006"/>
            </a:avLst>
          </a:prstGeom>
          <a:noFill/>
          <a:ln w="9525" cap="flat" cmpd="sng">
            <a:solidFill>
              <a:schemeClr val="lt2"/>
            </a:solidFill>
            <a:prstDash val="lgDash"/>
            <a:round/>
            <a:headEnd type="none" w="med" len="med"/>
            <a:tailEnd type="triangle" w="med" len="med"/>
          </a:ln>
        </p:spPr>
      </p:cxnSp>
      <p:cxnSp>
        <p:nvCxnSpPr>
          <p:cNvPr id="1020" name="Google Shape;1020;p53"/>
          <p:cNvCxnSpPr>
            <a:stCxn id="1015" idx="3"/>
            <a:endCxn id="1016" idx="1"/>
          </p:cNvCxnSpPr>
          <p:nvPr/>
        </p:nvCxnSpPr>
        <p:spPr>
          <a:xfrm>
            <a:off x="2355000" y="3360375"/>
            <a:ext cx="1751400" cy="600"/>
          </a:xfrm>
          <a:prstGeom prst="bentConnector3">
            <a:avLst>
              <a:gd name="adj1" fmla="val 49999"/>
            </a:avLst>
          </a:prstGeom>
          <a:noFill/>
          <a:ln w="9525" cap="flat" cmpd="sng">
            <a:solidFill>
              <a:schemeClr val="lt2"/>
            </a:solidFill>
            <a:prstDash val="lgDash"/>
            <a:round/>
            <a:headEnd type="none" w="med" len="med"/>
            <a:tailEnd type="triangle" w="med" len="med"/>
          </a:ln>
        </p:spPr>
      </p:cxnSp>
      <p:cxnSp>
        <p:nvCxnSpPr>
          <p:cNvPr id="1021" name="Google Shape;1021;p53"/>
          <p:cNvCxnSpPr>
            <a:stCxn id="1016" idx="3"/>
            <a:endCxn id="1017" idx="1"/>
          </p:cNvCxnSpPr>
          <p:nvPr/>
        </p:nvCxnSpPr>
        <p:spPr>
          <a:xfrm>
            <a:off x="5037575" y="3360375"/>
            <a:ext cx="1751400" cy="600"/>
          </a:xfrm>
          <a:prstGeom prst="bentConnector3">
            <a:avLst>
              <a:gd name="adj1" fmla="val 50001"/>
            </a:avLst>
          </a:prstGeom>
          <a:noFill/>
          <a:ln w="9525" cap="flat" cmpd="sng">
            <a:solidFill>
              <a:schemeClr val="lt2"/>
            </a:solidFill>
            <a:prstDash val="lgDash"/>
            <a:round/>
            <a:headEnd type="none" w="med" len="med"/>
            <a:tailEnd type="triangle" w="med" len="med"/>
          </a:ln>
        </p:spPr>
      </p:cxnSp>
      <p:cxnSp>
        <p:nvCxnSpPr>
          <p:cNvPr id="1022" name="Google Shape;1022;p53"/>
          <p:cNvCxnSpPr>
            <a:stCxn id="1013" idx="3"/>
            <a:endCxn id="1014" idx="1"/>
          </p:cNvCxnSpPr>
          <p:nvPr/>
        </p:nvCxnSpPr>
        <p:spPr>
          <a:xfrm>
            <a:off x="3696300" y="1529225"/>
            <a:ext cx="17514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lgDash"/>
            <a:round/>
            <a:headEnd type="none" w="med" len="med"/>
            <a:tailEnd type="triangle" w="med" len="med"/>
          </a:ln>
        </p:spPr>
      </p:cxnSp>
      <p:sp>
        <p:nvSpPr>
          <p:cNvPr id="1023" name="Google Shape;1023;p53"/>
          <p:cNvSpPr/>
          <p:nvPr/>
        </p:nvSpPr>
        <p:spPr>
          <a:xfrm>
            <a:off x="2061300" y="1912675"/>
            <a:ext cx="2338800" cy="7476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lnSpc>
                <a:spcPct val="114999"/>
              </a:lnSpc>
            </a:pPr>
            <a:r>
              <a:rPr lang="en">
                <a:solidFill>
                  <a:schemeClr val="dk1"/>
                </a:solidFill>
                <a:latin typeface="Manrope"/>
                <a:sym typeface="Manrope"/>
              </a:rPr>
              <a:t>Interconnecting hardware to software</a:t>
            </a:r>
            <a:endParaRPr lang="en-US"/>
          </a:p>
        </p:txBody>
      </p:sp>
      <p:sp>
        <p:nvSpPr>
          <p:cNvPr id="1019" name="Google Shape;1019;p53"/>
          <p:cNvSpPr/>
          <p:nvPr/>
        </p:nvSpPr>
        <p:spPr>
          <a:xfrm>
            <a:off x="4743900" y="1912675"/>
            <a:ext cx="2338800" cy="7476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lnSpc>
                <a:spcPct val="114999"/>
              </a:lnSpc>
            </a:pPr>
            <a:r>
              <a:rPr lang="en">
                <a:solidFill>
                  <a:schemeClr val="dk1"/>
                </a:solidFill>
                <a:latin typeface="Manrope"/>
                <a:sym typeface="Manrope"/>
              </a:rPr>
              <a:t>Build functional prototype </a:t>
            </a:r>
            <a:endParaRPr lang="en-US"/>
          </a:p>
        </p:txBody>
      </p:sp>
      <p:sp>
        <p:nvSpPr>
          <p:cNvPr id="1024" name="Google Shape;1024;p53"/>
          <p:cNvSpPr/>
          <p:nvPr/>
        </p:nvSpPr>
        <p:spPr>
          <a:xfrm>
            <a:off x="720000" y="3744650"/>
            <a:ext cx="2338800" cy="7476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lnSpc>
                <a:spcPct val="114999"/>
              </a:lnSpc>
            </a:pPr>
            <a:r>
              <a:rPr lang="en">
                <a:solidFill>
                  <a:schemeClr val="dk1"/>
                </a:solidFill>
                <a:latin typeface="Manrope"/>
                <a:sym typeface="Manrope"/>
              </a:rPr>
              <a:t>Scale production process</a:t>
            </a:r>
            <a:endParaRPr lang="en-US">
              <a:solidFill>
                <a:schemeClr val="dk1"/>
              </a:solidFill>
            </a:endParaRPr>
          </a:p>
        </p:txBody>
      </p:sp>
      <p:sp>
        <p:nvSpPr>
          <p:cNvPr id="1025" name="Google Shape;1025;p53"/>
          <p:cNvSpPr/>
          <p:nvPr/>
        </p:nvSpPr>
        <p:spPr>
          <a:xfrm>
            <a:off x="3402600" y="3744650"/>
            <a:ext cx="2338800" cy="7476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lnSpc>
                <a:spcPct val="114999"/>
              </a:lnSpc>
            </a:pPr>
            <a:r>
              <a:rPr lang="en">
                <a:solidFill>
                  <a:schemeClr val="dk1"/>
                </a:solidFill>
                <a:latin typeface="Manrope"/>
                <a:sym typeface="Manrope"/>
              </a:rPr>
              <a:t>Patent intellectual property</a:t>
            </a:r>
            <a:endParaRPr lang="en-US">
              <a:solidFill>
                <a:schemeClr val="dk1"/>
              </a:solidFill>
            </a:endParaRPr>
          </a:p>
        </p:txBody>
      </p:sp>
      <p:sp>
        <p:nvSpPr>
          <p:cNvPr id="1026" name="Google Shape;1026;p53"/>
          <p:cNvSpPr/>
          <p:nvPr/>
        </p:nvSpPr>
        <p:spPr>
          <a:xfrm>
            <a:off x="6085200" y="3744650"/>
            <a:ext cx="2338800" cy="7476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lnSpc>
                <a:spcPct val="114999"/>
              </a:lnSpc>
            </a:pPr>
            <a:r>
              <a:rPr lang="en">
                <a:solidFill>
                  <a:schemeClr val="dk1"/>
                </a:solidFill>
                <a:latin typeface="Manrope"/>
                <a:sym typeface="Manrope"/>
              </a:rPr>
              <a:t>Pre-seed Funding: iLaunch, Accelerator, VC options</a:t>
            </a:r>
            <a:endParaRPr lang="en">
              <a:solidFill>
                <a:schemeClr val="dk1"/>
              </a:solidFill>
              <a:latin typeface="Manrope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reveal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Business Administration School Center by Slidesgo">
  <a:themeElements>
    <a:clrScheme name="Simple Light">
      <a:dk1>
        <a:srgbClr val="092241"/>
      </a:dk1>
      <a:lt1>
        <a:srgbClr val="F8F8F8"/>
      </a:lt1>
      <a:dk2>
        <a:srgbClr val="B7B7B7"/>
      </a:dk2>
      <a:lt2>
        <a:srgbClr val="6194E6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92241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(16:9)</PresentationFormat>
  <Slides>13</Slides>
  <Notes>9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Business Administration School Center by Slidesgo</vt:lpstr>
      <vt:lpstr>PowerPoint Presentation</vt:lpstr>
      <vt:lpstr>Problem</vt:lpstr>
      <vt:lpstr>Solution: SafeBand</vt:lpstr>
      <vt:lpstr>PowerPoint Presentation</vt:lpstr>
      <vt:lpstr>Customer Segment </vt:lpstr>
      <vt:lpstr>Competitor Analysis</vt:lpstr>
      <vt:lpstr>Unique Selling Points (USP)</vt:lpstr>
      <vt:lpstr>Revenue Model </vt:lpstr>
      <vt:lpstr>Our Next Steps </vt:lpstr>
      <vt:lpstr>Customer Discoveries</vt:lpstr>
      <vt:lpstr>Thanks!</vt:lpstr>
      <vt:lpstr>Hardware Demonstration</vt:lpstr>
      <vt:lpstr>SWOT Analysis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1</cp:revision>
  <dcterms:modified xsi:type="dcterms:W3CDTF">2025-09-28T16:15:35Z</dcterms:modified>
</cp:coreProperties>
</file>